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49"/>
  </p:notesMasterIdLst>
  <p:sldIdLst>
    <p:sldId id="256" r:id="rId2"/>
    <p:sldId id="322" r:id="rId3"/>
    <p:sldId id="323" r:id="rId4"/>
    <p:sldId id="262" r:id="rId5"/>
    <p:sldId id="324" r:id="rId6"/>
    <p:sldId id="325" r:id="rId7"/>
    <p:sldId id="326" r:id="rId8"/>
    <p:sldId id="265" r:id="rId9"/>
    <p:sldId id="266" r:id="rId10"/>
    <p:sldId id="267" r:id="rId11"/>
    <p:sldId id="327" r:id="rId12"/>
    <p:sldId id="328" r:id="rId13"/>
    <p:sldId id="332" r:id="rId14"/>
    <p:sldId id="329" r:id="rId15"/>
    <p:sldId id="330" r:id="rId16"/>
    <p:sldId id="334" r:id="rId17"/>
    <p:sldId id="296" r:id="rId18"/>
    <p:sldId id="335" r:id="rId19"/>
    <p:sldId id="298" r:id="rId20"/>
    <p:sldId id="341" r:id="rId21"/>
    <p:sldId id="339" r:id="rId22"/>
    <p:sldId id="350" r:id="rId23"/>
    <p:sldId id="360" r:id="rId24"/>
    <p:sldId id="274" r:id="rId25"/>
    <p:sldId id="354" r:id="rId26"/>
    <p:sldId id="276" r:id="rId27"/>
    <p:sldId id="343" r:id="rId28"/>
    <p:sldId id="361" r:id="rId29"/>
    <p:sldId id="340" r:id="rId30"/>
    <p:sldId id="319" r:id="rId31"/>
    <p:sldId id="337" r:id="rId32"/>
    <p:sldId id="338" r:id="rId33"/>
    <p:sldId id="336" r:id="rId34"/>
    <p:sldId id="284" r:id="rId35"/>
    <p:sldId id="342" r:id="rId36"/>
    <p:sldId id="362" r:id="rId37"/>
    <p:sldId id="279" r:id="rId38"/>
    <p:sldId id="288" r:id="rId39"/>
    <p:sldId id="351" r:id="rId40"/>
    <p:sldId id="320" r:id="rId41"/>
    <p:sldId id="356" r:id="rId42"/>
    <p:sldId id="355" r:id="rId43"/>
    <p:sldId id="357" r:id="rId44"/>
    <p:sldId id="352" r:id="rId45"/>
    <p:sldId id="359" r:id="rId46"/>
    <p:sldId id="353" r:id="rId47"/>
    <p:sldId id="31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1"/>
    <a:srgbClr val="215D66"/>
    <a:srgbClr val="A08570"/>
    <a:srgbClr val="E0DACC"/>
    <a:srgbClr val="D1D6CB"/>
    <a:srgbClr val="613F28"/>
    <a:srgbClr val="8B7F6F"/>
    <a:srgbClr val="DFD9CC"/>
    <a:srgbClr val="EDECEE"/>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172417-564C-4B5F-AC25-2B6D2F1B6EAF}" v="334" dt="2023-04-04T20:09:53.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0" autoAdjust="0"/>
    <p:restoredTop sz="94660"/>
  </p:normalViewPr>
  <p:slideViewPr>
    <p:cSldViewPr snapToGrid="0">
      <p:cViewPr varScale="1">
        <p:scale>
          <a:sx n="74" d="100"/>
          <a:sy n="74" d="100"/>
        </p:scale>
        <p:origin x="4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1" Type="http://schemas.openxmlformats.org/officeDocument/2006/relationships/image" Target="../media/image16.png"/></Relationships>
</file>

<file path=ppt/diagrams/_rels/data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C58AC3C-2469-440C-927F-1490BAEF7C6C}">
      <dgm:prSet/>
      <dgm:spPr>
        <a:solidFill>
          <a:schemeClr val="tx1">
            <a:lumMod val="65000"/>
            <a:lumOff val="35000"/>
          </a:schemeClr>
        </a:solidFill>
      </dgm:spPr>
      <dgm:t>
        <a:bodyPr/>
        <a:lstStyle/>
        <a:p>
          <a:r>
            <a:rPr lang="en-US" dirty="0"/>
            <a:t>Team Members Roles and Responsibilities</a:t>
          </a:r>
        </a:p>
      </dgm:t>
    </dgm:pt>
    <dgm:pt modelId="{F19D65F3-6292-47D2-95D0-9B6CC8FE0B4A}" type="parTrans" cxnId="{0EA3E5B8-8262-4702-B3D6-C9A5EC4C4824}">
      <dgm:prSet/>
      <dgm:spPr/>
      <dgm:t>
        <a:bodyPr/>
        <a:lstStyle/>
        <a:p>
          <a:endParaRPr lang="en-US"/>
        </a:p>
      </dgm:t>
    </dgm:pt>
    <dgm:pt modelId="{AF11F9C9-8030-4111-B4DF-C4E4261A12BF}" type="sibTrans" cxnId="{0EA3E5B8-8262-4702-B3D6-C9A5EC4C4824}">
      <dgm:prSet/>
      <dgm:spPr/>
      <dgm:t>
        <a:bodyPr/>
        <a:lstStyle/>
        <a:p>
          <a:endParaRPr lang="en-US"/>
        </a:p>
      </dgm:t>
    </dgm:pt>
    <dgm:pt modelId="{476D9F71-4CE4-485C-9F12-4CF6D0301986}">
      <dgm:prSet/>
      <dgm:spPr>
        <a:solidFill>
          <a:schemeClr val="tx1">
            <a:lumMod val="65000"/>
            <a:lumOff val="35000"/>
          </a:schemeClr>
        </a:solidFill>
      </dgm:spPr>
      <dgm:t>
        <a:bodyPr/>
        <a:lstStyle/>
        <a:p>
          <a:r>
            <a:rPr lang="en-US" dirty="0"/>
            <a:t>Improvements from professor feedback</a:t>
          </a:r>
        </a:p>
      </dgm:t>
    </dgm:pt>
    <dgm:pt modelId="{A407DAAB-57EB-4329-9819-540BCB486007}" type="parTrans" cxnId="{B2525DDA-BD15-498B-B585-B00A612BFB35}">
      <dgm:prSet/>
      <dgm:spPr/>
      <dgm:t>
        <a:bodyPr/>
        <a:lstStyle/>
        <a:p>
          <a:endParaRPr lang="en-US"/>
        </a:p>
      </dgm:t>
    </dgm:pt>
    <dgm:pt modelId="{4805C62D-DD82-4C58-8140-E6B1A211C8B8}" type="sibTrans" cxnId="{B2525DDA-BD15-498B-B585-B00A612BFB35}">
      <dgm:prSet/>
      <dgm:spPr/>
      <dgm:t>
        <a:bodyPr/>
        <a:lstStyle/>
        <a:p>
          <a:endParaRPr lang="en-US"/>
        </a:p>
      </dgm:t>
    </dgm:pt>
    <dgm:pt modelId="{DABA2E55-2DF2-4428-A8AB-D4B1016939EC}">
      <dgm:prSet/>
      <dgm:spPr>
        <a:solidFill>
          <a:schemeClr val="tx1">
            <a:lumMod val="65000"/>
            <a:lumOff val="35000"/>
          </a:schemeClr>
        </a:solidFill>
      </dgm:spPr>
      <dgm:t>
        <a:bodyPr/>
        <a:lstStyle/>
        <a:p>
          <a:r>
            <a:rPr lang="en-US"/>
            <a:t>Project Description</a:t>
          </a:r>
        </a:p>
      </dgm:t>
    </dgm:pt>
    <dgm:pt modelId="{1F41CA64-EBAB-49C5-A9C9-8C5FE40EB069}" type="parTrans" cxnId="{1DB162ED-434B-4041-91C7-AFCCD7325FE6}">
      <dgm:prSet/>
      <dgm:spPr/>
      <dgm:t>
        <a:bodyPr/>
        <a:lstStyle/>
        <a:p>
          <a:endParaRPr lang="en-US"/>
        </a:p>
      </dgm:t>
    </dgm:pt>
    <dgm:pt modelId="{33FC488E-3FDC-4A40-82C2-4E9A16E4F143}" type="sibTrans" cxnId="{1DB162ED-434B-4041-91C7-AFCCD7325FE6}">
      <dgm:prSet/>
      <dgm:spPr/>
      <dgm:t>
        <a:bodyPr/>
        <a:lstStyle/>
        <a:p>
          <a:endParaRPr lang="en-US"/>
        </a:p>
      </dgm:t>
    </dgm:pt>
    <dgm:pt modelId="{9E3A904A-A04E-4719-8CA2-F8054377CF08}">
      <dgm:prSet/>
      <dgm:spPr>
        <a:solidFill>
          <a:schemeClr val="tx1">
            <a:lumMod val="65000"/>
            <a:lumOff val="35000"/>
          </a:schemeClr>
        </a:solidFill>
      </dgm:spPr>
      <dgm:t>
        <a:bodyPr/>
        <a:lstStyle/>
        <a:p>
          <a:r>
            <a:rPr lang="en-US"/>
            <a:t>Teamwork Agreement</a:t>
          </a:r>
        </a:p>
      </dgm:t>
    </dgm:pt>
    <dgm:pt modelId="{7037B382-4971-4876-98E9-C0593D001FA1}" type="parTrans" cxnId="{72F4D18A-2443-4DF9-9F48-317204C30913}">
      <dgm:prSet/>
      <dgm:spPr/>
      <dgm:t>
        <a:bodyPr/>
        <a:lstStyle/>
        <a:p>
          <a:endParaRPr lang="en-US"/>
        </a:p>
      </dgm:t>
    </dgm:pt>
    <dgm:pt modelId="{BA964C04-82DD-4D39-8B20-FB32F037F782}" type="sibTrans" cxnId="{72F4D18A-2443-4DF9-9F48-317204C30913}">
      <dgm:prSet/>
      <dgm:spPr/>
      <dgm:t>
        <a:bodyPr/>
        <a:lstStyle/>
        <a:p>
          <a:endParaRPr lang="en-US"/>
        </a:p>
      </dgm:t>
    </dgm:pt>
    <dgm:pt modelId="{DC4E77BE-A847-46AE-B78A-BCAA2F9CC9E0}">
      <dgm:prSet/>
      <dgm:spPr>
        <a:solidFill>
          <a:schemeClr val="tx1">
            <a:lumMod val="65000"/>
            <a:lumOff val="35000"/>
          </a:schemeClr>
        </a:solidFill>
      </dgm:spPr>
      <dgm:t>
        <a:bodyPr/>
        <a:lstStyle/>
        <a:p>
          <a:r>
            <a:rPr lang="en-US"/>
            <a:t>Personas</a:t>
          </a:r>
        </a:p>
      </dgm:t>
    </dgm:pt>
    <dgm:pt modelId="{60C171C5-839E-4F74-940F-73FA3F7857B5}" type="parTrans" cxnId="{40CC8292-0A7C-4C5B-9C7C-084BE2C85372}">
      <dgm:prSet/>
      <dgm:spPr/>
      <dgm:t>
        <a:bodyPr/>
        <a:lstStyle/>
        <a:p>
          <a:endParaRPr lang="en-US"/>
        </a:p>
      </dgm:t>
    </dgm:pt>
    <dgm:pt modelId="{DD312049-902F-4E8A-8756-522120210625}" type="sibTrans" cxnId="{40CC8292-0A7C-4C5B-9C7C-084BE2C85372}">
      <dgm:prSet/>
      <dgm:spPr/>
      <dgm:t>
        <a:bodyPr/>
        <a:lstStyle/>
        <a:p>
          <a:endParaRPr lang="en-US"/>
        </a:p>
      </dgm:t>
    </dgm:pt>
    <dgm:pt modelId="{27B46BB4-207E-4934-8389-3C5109BD7915}">
      <dgm:prSet/>
      <dgm:spPr>
        <a:solidFill>
          <a:schemeClr val="tx1">
            <a:lumMod val="65000"/>
            <a:lumOff val="35000"/>
          </a:schemeClr>
        </a:solidFill>
      </dgm:spPr>
      <dgm:t>
        <a:bodyPr/>
        <a:lstStyle/>
        <a:p>
          <a:r>
            <a:rPr lang="en-US"/>
            <a:t>Minimal Viable Product (MVP)</a:t>
          </a:r>
        </a:p>
      </dgm:t>
    </dgm:pt>
    <dgm:pt modelId="{AFD423A4-C0C2-425D-ABF7-65F950EE7550}" type="parTrans" cxnId="{615F9472-F6F1-4121-8CF2-87F8281CE849}">
      <dgm:prSet/>
      <dgm:spPr/>
      <dgm:t>
        <a:bodyPr/>
        <a:lstStyle/>
        <a:p>
          <a:endParaRPr lang="en-US"/>
        </a:p>
      </dgm:t>
    </dgm:pt>
    <dgm:pt modelId="{C82EC829-E8D6-4223-9EE8-DAECD0039AF5}" type="sibTrans" cxnId="{615F9472-F6F1-4121-8CF2-87F8281CE849}">
      <dgm:prSet/>
      <dgm:spPr/>
      <dgm:t>
        <a:bodyPr/>
        <a:lstStyle/>
        <a:p>
          <a:endParaRPr lang="en-US"/>
        </a:p>
      </dgm:t>
    </dgm:pt>
    <dgm:pt modelId="{EAE089DD-2EC7-4C4B-A8D9-91C3C39C761F}">
      <dgm:prSet/>
      <dgm:spPr>
        <a:solidFill>
          <a:schemeClr val="tx1">
            <a:lumMod val="65000"/>
            <a:lumOff val="35000"/>
          </a:schemeClr>
        </a:solidFill>
      </dgm:spPr>
      <dgm:t>
        <a:bodyPr/>
        <a:lstStyle/>
        <a:p>
          <a:r>
            <a:rPr lang="en-US"/>
            <a:t>Technologies</a:t>
          </a:r>
        </a:p>
      </dgm:t>
    </dgm:pt>
    <dgm:pt modelId="{EBE484F6-2244-4BB3-9743-886195452DE6}" type="parTrans" cxnId="{1F3888C0-E814-4CB5-BE55-9292DC2D6344}">
      <dgm:prSet/>
      <dgm:spPr/>
      <dgm:t>
        <a:bodyPr/>
        <a:lstStyle/>
        <a:p>
          <a:endParaRPr lang="en-US"/>
        </a:p>
      </dgm:t>
    </dgm:pt>
    <dgm:pt modelId="{55E0D648-A3A8-4933-AE88-64C39385D7CC}" type="sibTrans" cxnId="{1F3888C0-E814-4CB5-BE55-9292DC2D6344}">
      <dgm:prSet/>
      <dgm:spPr/>
      <dgm:t>
        <a:bodyPr/>
        <a:lstStyle/>
        <a:p>
          <a:endParaRPr lang="en-US"/>
        </a:p>
      </dgm:t>
    </dgm:pt>
    <dgm:pt modelId="{EEADDFB2-F9C2-4609-B3E9-8E0EE3F11C27}">
      <dgm:prSet/>
      <dgm:spPr>
        <a:solidFill>
          <a:schemeClr val="tx1">
            <a:lumMod val="65000"/>
            <a:lumOff val="35000"/>
          </a:schemeClr>
        </a:solidFill>
      </dgm:spPr>
      <dgm:t>
        <a:bodyPr/>
        <a:lstStyle/>
        <a:p>
          <a:r>
            <a:rPr lang="en-US"/>
            <a:t>Algorithm</a:t>
          </a:r>
        </a:p>
      </dgm:t>
    </dgm:pt>
    <dgm:pt modelId="{27A694A0-2F3D-49C1-B799-FC32EB191FC7}" type="parTrans" cxnId="{91BB3A86-6CE7-4CF8-BF2A-934DFA8FF66B}">
      <dgm:prSet/>
      <dgm:spPr/>
      <dgm:t>
        <a:bodyPr/>
        <a:lstStyle/>
        <a:p>
          <a:endParaRPr lang="en-US"/>
        </a:p>
      </dgm:t>
    </dgm:pt>
    <dgm:pt modelId="{8D03295C-5729-4D84-8525-26DD56146172}" type="sibTrans" cxnId="{91BB3A86-6CE7-4CF8-BF2A-934DFA8FF66B}">
      <dgm:prSet/>
      <dgm:spPr/>
      <dgm:t>
        <a:bodyPr/>
        <a:lstStyle/>
        <a:p>
          <a:endParaRPr lang="en-US"/>
        </a:p>
      </dgm:t>
    </dgm:pt>
    <dgm:pt modelId="{807B1D48-0C0C-4A34-9723-D41895C5B86A}">
      <dgm:prSet/>
      <dgm:spPr>
        <a:solidFill>
          <a:schemeClr val="tx1">
            <a:lumMod val="65000"/>
            <a:lumOff val="35000"/>
          </a:schemeClr>
        </a:solidFill>
      </dgm:spPr>
      <dgm:t>
        <a:bodyPr/>
        <a:lstStyle/>
        <a:p>
          <a:r>
            <a:rPr lang="en-US"/>
            <a:t>Diagrams</a:t>
          </a:r>
        </a:p>
      </dgm:t>
    </dgm:pt>
    <dgm:pt modelId="{8F393BA2-9F50-4566-92ED-54959C695D0A}" type="parTrans" cxnId="{1A8631FF-5841-40B6-8DAD-106EEBB0CF9B}">
      <dgm:prSet/>
      <dgm:spPr/>
      <dgm:t>
        <a:bodyPr/>
        <a:lstStyle/>
        <a:p>
          <a:endParaRPr lang="en-US"/>
        </a:p>
      </dgm:t>
    </dgm:pt>
    <dgm:pt modelId="{7E7899D3-3012-4BE0-87F3-76A97CC65013}" type="sibTrans" cxnId="{1A8631FF-5841-40B6-8DAD-106EEBB0CF9B}">
      <dgm:prSet/>
      <dgm:spPr/>
      <dgm:t>
        <a:bodyPr/>
        <a:lstStyle/>
        <a:p>
          <a:endParaRPr lang="en-US"/>
        </a:p>
      </dgm:t>
    </dgm:pt>
    <dgm:pt modelId="{BB5A4EBB-817E-4CEC-A300-057BA7A8978F}">
      <dgm:prSet/>
      <dgm:spPr>
        <a:solidFill>
          <a:schemeClr val="tx1">
            <a:lumMod val="65000"/>
            <a:lumOff val="35000"/>
          </a:schemeClr>
        </a:solidFill>
      </dgm:spPr>
      <dgm:t>
        <a:bodyPr/>
        <a:lstStyle/>
        <a:p>
          <a:r>
            <a:rPr lang="en-US" dirty="0"/>
            <a:t>Sprint 6 Recap</a:t>
          </a:r>
        </a:p>
      </dgm:t>
    </dgm:pt>
    <dgm:pt modelId="{18F5400D-DD82-45C8-9358-007AE04B3C60}" type="parTrans" cxnId="{EF4D697C-74B1-4F4D-9DD5-413029CCA134}">
      <dgm:prSet/>
      <dgm:spPr/>
      <dgm:t>
        <a:bodyPr/>
        <a:lstStyle/>
        <a:p>
          <a:endParaRPr lang="en-US"/>
        </a:p>
      </dgm:t>
    </dgm:pt>
    <dgm:pt modelId="{0C088ACC-2EBD-4861-BFE2-FA60703AFD5D}" type="sibTrans" cxnId="{EF4D697C-74B1-4F4D-9DD5-413029CCA134}">
      <dgm:prSet/>
      <dgm:spPr/>
      <dgm:t>
        <a:bodyPr/>
        <a:lstStyle/>
        <a:p>
          <a:endParaRPr lang="en-US"/>
        </a:p>
      </dgm:t>
    </dgm:pt>
    <dgm:pt modelId="{21D14D0D-963E-4A4B-B3DF-1708AA2A0DFC}">
      <dgm:prSet/>
      <dgm:spPr>
        <a:solidFill>
          <a:schemeClr val="tx1">
            <a:lumMod val="65000"/>
            <a:lumOff val="35000"/>
          </a:schemeClr>
        </a:solidFill>
      </dgm:spPr>
      <dgm:t>
        <a:bodyPr/>
        <a:lstStyle/>
        <a:p>
          <a:r>
            <a:rPr lang="en-US"/>
            <a:t>Product Backlog</a:t>
          </a:r>
        </a:p>
      </dgm:t>
    </dgm:pt>
    <dgm:pt modelId="{8B8C5D4E-A0D7-4A71-B338-A52E46EB47E6}" type="parTrans" cxnId="{DE1C146D-1505-4683-B7CC-7E96CB49F277}">
      <dgm:prSet/>
      <dgm:spPr/>
      <dgm:t>
        <a:bodyPr/>
        <a:lstStyle/>
        <a:p>
          <a:endParaRPr lang="en-US"/>
        </a:p>
      </dgm:t>
    </dgm:pt>
    <dgm:pt modelId="{39E6E258-2016-4A77-96D7-41ED0651C754}" type="sibTrans" cxnId="{DE1C146D-1505-4683-B7CC-7E96CB49F277}">
      <dgm:prSet/>
      <dgm:spPr/>
      <dgm:t>
        <a:bodyPr/>
        <a:lstStyle/>
        <a:p>
          <a:endParaRPr lang="en-US"/>
        </a:p>
      </dgm:t>
    </dgm:pt>
    <dgm:pt modelId="{3737BD95-8D86-408A-9935-D98FFD831755}">
      <dgm:prSet/>
      <dgm:spPr>
        <a:solidFill>
          <a:schemeClr val="tx1">
            <a:lumMod val="65000"/>
            <a:lumOff val="35000"/>
          </a:schemeClr>
        </a:solidFill>
      </dgm:spPr>
      <dgm:t>
        <a:bodyPr/>
        <a:lstStyle/>
        <a:p>
          <a:r>
            <a:rPr lang="en-US" dirty="0"/>
            <a:t>Sprint 7 Backlog</a:t>
          </a:r>
        </a:p>
      </dgm:t>
    </dgm:pt>
    <dgm:pt modelId="{7E830533-DAE5-438D-85EC-304825BC2ABE}" type="parTrans" cxnId="{10A6ADF2-8413-44A1-8BAD-384CB44DFB2A}">
      <dgm:prSet/>
      <dgm:spPr/>
      <dgm:t>
        <a:bodyPr/>
        <a:lstStyle/>
        <a:p>
          <a:endParaRPr lang="en-US"/>
        </a:p>
      </dgm:t>
    </dgm:pt>
    <dgm:pt modelId="{5EADCD1E-9E74-48C9-ACBB-4C95C03AE88F}" type="sibTrans" cxnId="{10A6ADF2-8413-44A1-8BAD-384CB44DFB2A}">
      <dgm:prSet/>
      <dgm:spPr/>
      <dgm:t>
        <a:bodyPr/>
        <a:lstStyle/>
        <a:p>
          <a:endParaRPr lang="en-US"/>
        </a:p>
      </dgm:t>
    </dgm:pt>
    <dgm:pt modelId="{CCB9043A-26D9-47B6-ACF6-E63CBE6C95CA}">
      <dgm:prSet/>
      <dgm:spPr>
        <a:solidFill>
          <a:schemeClr val="tx1">
            <a:lumMod val="65000"/>
            <a:lumOff val="35000"/>
          </a:schemeClr>
        </a:solidFill>
      </dgm:spPr>
      <dgm:t>
        <a:bodyPr/>
        <a:lstStyle/>
        <a:p>
          <a:r>
            <a:rPr lang="en-US"/>
            <a:t>Metrics</a:t>
          </a:r>
        </a:p>
      </dgm:t>
    </dgm:pt>
    <dgm:pt modelId="{7C0244EE-64FA-4567-9409-19DA2091DBCF}" type="parTrans" cxnId="{E0BABD66-E4C3-45B2-A0D4-FC76AC955142}">
      <dgm:prSet/>
      <dgm:spPr/>
      <dgm:t>
        <a:bodyPr/>
        <a:lstStyle/>
        <a:p>
          <a:endParaRPr lang="en-US"/>
        </a:p>
      </dgm:t>
    </dgm:pt>
    <dgm:pt modelId="{D0CF770A-13C3-4ADC-A20C-4D6EDF29F1C0}" type="sibTrans" cxnId="{E0BABD66-E4C3-45B2-A0D4-FC76AC955142}">
      <dgm:prSet/>
      <dgm:spPr/>
      <dgm:t>
        <a:bodyPr/>
        <a:lstStyle/>
        <a:p>
          <a:endParaRPr lang="en-US"/>
        </a:p>
      </dgm:t>
    </dgm:pt>
    <dgm:pt modelId="{E6C4B70D-3100-4383-97CB-EC5A5A30B171}">
      <dgm:prSet/>
      <dgm:spPr>
        <a:solidFill>
          <a:schemeClr val="tx1">
            <a:lumMod val="65000"/>
            <a:lumOff val="35000"/>
          </a:schemeClr>
        </a:solidFill>
      </dgm:spPr>
      <dgm:t>
        <a:bodyPr/>
        <a:lstStyle/>
        <a:p>
          <a:r>
            <a:rPr lang="en-US"/>
            <a:t>Retrospective</a:t>
          </a:r>
        </a:p>
      </dgm:t>
    </dgm:pt>
    <dgm:pt modelId="{06484975-35FF-46E3-BADE-49872A5FD859}" type="parTrans" cxnId="{715443AF-EDA2-4643-8EEC-C34F2C94191D}">
      <dgm:prSet/>
      <dgm:spPr/>
      <dgm:t>
        <a:bodyPr/>
        <a:lstStyle/>
        <a:p>
          <a:endParaRPr lang="en-US"/>
        </a:p>
      </dgm:t>
    </dgm:pt>
    <dgm:pt modelId="{DE0A787C-58F9-4BC9-88F0-5C36C6F3C608}" type="sibTrans" cxnId="{715443AF-EDA2-4643-8EEC-C34F2C94191D}">
      <dgm:prSet/>
      <dgm:spPr/>
      <dgm:t>
        <a:bodyPr/>
        <a:lstStyle/>
        <a:p>
          <a:endParaRPr lang="en-US"/>
        </a:p>
      </dgm:t>
    </dgm:pt>
    <dgm:pt modelId="{79C6C828-1DD3-44A2-A3A0-E181EFDBE2F3}">
      <dgm:prSet/>
      <dgm:spPr>
        <a:solidFill>
          <a:schemeClr val="tx1">
            <a:lumMod val="65000"/>
            <a:lumOff val="35000"/>
          </a:schemeClr>
        </a:solidFill>
      </dgm:spPr>
      <dgm:t>
        <a:bodyPr/>
        <a:lstStyle/>
        <a:p>
          <a:r>
            <a:rPr lang="en-US" dirty="0"/>
            <a:t>Sprint 6 vs sprint 7</a:t>
          </a:r>
        </a:p>
      </dgm:t>
    </dgm:pt>
    <dgm:pt modelId="{D0E0DB82-B96E-43EB-A80E-E536F0BD8481}" type="parTrans" cxnId="{F781DDC1-E87B-4696-BB0A-121E50981BBC}">
      <dgm:prSet/>
      <dgm:spPr/>
      <dgm:t>
        <a:bodyPr/>
        <a:lstStyle/>
        <a:p>
          <a:endParaRPr lang="en-US"/>
        </a:p>
      </dgm:t>
    </dgm:pt>
    <dgm:pt modelId="{A94E3AD2-A8BB-4C66-ADC7-D550694178EF}" type="sibTrans" cxnId="{F781DDC1-E87B-4696-BB0A-121E50981BBC}">
      <dgm:prSet/>
      <dgm:spPr/>
      <dgm:t>
        <a:bodyPr/>
        <a:lstStyle/>
        <a:p>
          <a:endParaRPr lang="en-US"/>
        </a:p>
      </dgm:t>
    </dgm:pt>
    <dgm:pt modelId="{08E7CA82-7A6D-47C4-9ECB-827CAC52043C}">
      <dgm:prSet/>
      <dgm:spPr>
        <a:solidFill>
          <a:schemeClr val="tx1">
            <a:lumMod val="65000"/>
            <a:lumOff val="35000"/>
          </a:schemeClr>
        </a:solidFill>
      </dgm:spPr>
      <dgm:t>
        <a:bodyPr/>
        <a:lstStyle/>
        <a:p>
          <a:r>
            <a:rPr lang="en-US"/>
            <a:t>Project Demo</a:t>
          </a:r>
        </a:p>
      </dgm:t>
    </dgm:pt>
    <dgm:pt modelId="{C4B3DF94-31E6-40B0-B8AD-0483317CE8F2}" type="parTrans" cxnId="{2CFF58D5-2C45-494F-83A8-7C843E42E2EB}">
      <dgm:prSet/>
      <dgm:spPr/>
      <dgm:t>
        <a:bodyPr/>
        <a:lstStyle/>
        <a:p>
          <a:endParaRPr lang="en-US"/>
        </a:p>
      </dgm:t>
    </dgm:pt>
    <dgm:pt modelId="{A65D3A00-6CE1-4732-8EE3-D6D49AD69298}" type="sibTrans" cxnId="{2CFF58D5-2C45-494F-83A8-7C843E42E2EB}">
      <dgm:prSet/>
      <dgm:spPr/>
      <dgm:t>
        <a:bodyPr/>
        <a:lstStyle/>
        <a:p>
          <a:endParaRPr lang="en-US"/>
        </a:p>
      </dgm:t>
    </dgm:pt>
    <dgm:pt modelId="{226003D0-FC8C-4E3D-BCC3-54F12B32DE5F}">
      <dgm:prSet/>
      <dgm:spPr>
        <a:solidFill>
          <a:schemeClr val="tx1">
            <a:lumMod val="65000"/>
            <a:lumOff val="35000"/>
          </a:schemeClr>
        </a:solidFill>
      </dgm:spPr>
      <dgm:t>
        <a:bodyPr/>
        <a:lstStyle/>
        <a:p>
          <a:r>
            <a:rPr lang="en-US" dirty="0"/>
            <a:t>Git-hub Link</a:t>
          </a:r>
        </a:p>
      </dgm:t>
    </dgm:pt>
    <dgm:pt modelId="{ACB40BC8-38F2-466B-9CC8-E8163982682C}" type="parTrans" cxnId="{B75D5263-01F8-4BC8-9991-72B3D55B3F90}">
      <dgm:prSet/>
      <dgm:spPr/>
      <dgm:t>
        <a:bodyPr/>
        <a:lstStyle/>
        <a:p>
          <a:endParaRPr lang="en-US"/>
        </a:p>
      </dgm:t>
    </dgm:pt>
    <dgm:pt modelId="{63B9703E-134B-4651-83FF-B72929B79479}" type="sibTrans" cxnId="{B75D5263-01F8-4BC8-9991-72B3D55B3F90}">
      <dgm:prSet/>
      <dgm:spPr/>
      <dgm:t>
        <a:bodyPr/>
        <a:lstStyle/>
        <a:p>
          <a:endParaRPr lang="en-US"/>
        </a:p>
      </dgm:t>
    </dgm:pt>
    <dgm:pt modelId="{682A0F2C-837D-4015-84DA-AF5200361C8C}">
      <dgm:prSet/>
      <dgm:spPr>
        <a:solidFill>
          <a:schemeClr val="tx1">
            <a:lumMod val="65000"/>
            <a:lumOff val="35000"/>
          </a:schemeClr>
        </a:solidFill>
      </dgm:spPr>
      <dgm:t>
        <a:bodyPr/>
        <a:lstStyle/>
        <a:p>
          <a:r>
            <a:rPr lang="en-US" dirty="0"/>
            <a:t>Live Application Demo</a:t>
          </a:r>
        </a:p>
      </dgm:t>
    </dgm:pt>
    <dgm:pt modelId="{A1AC9FF6-F885-414B-8C9A-E1312BEAF55E}" type="parTrans" cxnId="{FD0F0501-4550-45D7-9F41-A5F451D83A80}">
      <dgm:prSet/>
      <dgm:spPr/>
      <dgm:t>
        <a:bodyPr/>
        <a:lstStyle/>
        <a:p>
          <a:endParaRPr lang="en-US"/>
        </a:p>
      </dgm:t>
    </dgm:pt>
    <dgm:pt modelId="{705053D2-470F-415B-9412-691A08BA92FC}" type="sibTrans" cxnId="{FD0F0501-4550-45D7-9F41-A5F451D83A80}">
      <dgm:prSet/>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 modelId="{78473C24-CA18-4F4B-967A-4ABB7F7AA8B0}" type="pres">
      <dgm:prSet presAssocID="{3C58AC3C-2469-440C-927F-1490BAEF7C6C}" presName="node" presStyleLbl="node1" presStyleIdx="0" presStyleCnt="18" custAng="0">
        <dgm:presLayoutVars>
          <dgm:bulletEnabled val="1"/>
        </dgm:presLayoutVars>
      </dgm:prSet>
      <dgm:spPr/>
    </dgm:pt>
    <dgm:pt modelId="{C43CBA35-7FAA-41DE-B707-36346AD318F7}" type="pres">
      <dgm:prSet presAssocID="{AF11F9C9-8030-4111-B4DF-C4E4261A12BF}" presName="sibTrans" presStyleCnt="0"/>
      <dgm:spPr/>
    </dgm:pt>
    <dgm:pt modelId="{7B492685-8458-4762-8C85-568CA18AF1DC}" type="pres">
      <dgm:prSet presAssocID="{476D9F71-4CE4-485C-9F12-4CF6D0301986}" presName="node" presStyleLbl="node1" presStyleIdx="1" presStyleCnt="18" custAng="0">
        <dgm:presLayoutVars>
          <dgm:bulletEnabled val="1"/>
        </dgm:presLayoutVars>
      </dgm:prSet>
      <dgm:spPr/>
    </dgm:pt>
    <dgm:pt modelId="{8A7E3F93-B4EB-4640-8916-CD90D04166AB}" type="pres">
      <dgm:prSet presAssocID="{4805C62D-DD82-4C58-8140-E6B1A211C8B8}" presName="sibTrans" presStyleCnt="0"/>
      <dgm:spPr/>
    </dgm:pt>
    <dgm:pt modelId="{EFC3A341-C0B3-4D7E-990A-150225000DDD}" type="pres">
      <dgm:prSet presAssocID="{DABA2E55-2DF2-4428-A8AB-D4B1016939EC}" presName="node" presStyleLbl="node1" presStyleIdx="2" presStyleCnt="18" custAng="0">
        <dgm:presLayoutVars>
          <dgm:bulletEnabled val="1"/>
        </dgm:presLayoutVars>
      </dgm:prSet>
      <dgm:spPr/>
    </dgm:pt>
    <dgm:pt modelId="{89CACA57-6BE5-4804-844A-B0C1E001C2DA}" type="pres">
      <dgm:prSet presAssocID="{33FC488E-3FDC-4A40-82C2-4E9A16E4F143}" presName="sibTrans" presStyleCnt="0"/>
      <dgm:spPr/>
    </dgm:pt>
    <dgm:pt modelId="{B073B5C8-0AC3-43F0-AFED-58193900F834}" type="pres">
      <dgm:prSet presAssocID="{9E3A904A-A04E-4719-8CA2-F8054377CF08}" presName="node" presStyleLbl="node1" presStyleIdx="3" presStyleCnt="18" custAng="0">
        <dgm:presLayoutVars>
          <dgm:bulletEnabled val="1"/>
        </dgm:presLayoutVars>
      </dgm:prSet>
      <dgm:spPr/>
    </dgm:pt>
    <dgm:pt modelId="{697D0C52-FE2A-485D-AE8D-F0F990073FF6}" type="pres">
      <dgm:prSet presAssocID="{BA964C04-82DD-4D39-8B20-FB32F037F782}" presName="sibTrans" presStyleCnt="0"/>
      <dgm:spPr/>
    </dgm:pt>
    <dgm:pt modelId="{E8DA449B-C560-461A-A33B-5F468929C67A}" type="pres">
      <dgm:prSet presAssocID="{DC4E77BE-A847-46AE-B78A-BCAA2F9CC9E0}" presName="node" presStyleLbl="node1" presStyleIdx="4" presStyleCnt="18" custAng="0">
        <dgm:presLayoutVars>
          <dgm:bulletEnabled val="1"/>
        </dgm:presLayoutVars>
      </dgm:prSet>
      <dgm:spPr/>
    </dgm:pt>
    <dgm:pt modelId="{6FF99799-E05C-440F-8E52-C9F68395CEDD}" type="pres">
      <dgm:prSet presAssocID="{DD312049-902F-4E8A-8756-522120210625}" presName="sibTrans" presStyleCnt="0"/>
      <dgm:spPr/>
    </dgm:pt>
    <dgm:pt modelId="{764D5E93-B955-4C48-B4F3-6300F65A3485}" type="pres">
      <dgm:prSet presAssocID="{27B46BB4-207E-4934-8389-3C5109BD7915}" presName="node" presStyleLbl="node1" presStyleIdx="5" presStyleCnt="18">
        <dgm:presLayoutVars>
          <dgm:bulletEnabled val="1"/>
        </dgm:presLayoutVars>
      </dgm:prSet>
      <dgm:spPr/>
    </dgm:pt>
    <dgm:pt modelId="{2657DB69-9C0E-49FE-A3A1-3C993BA3D177}" type="pres">
      <dgm:prSet presAssocID="{C82EC829-E8D6-4223-9EE8-DAECD0039AF5}" presName="sibTrans" presStyleCnt="0"/>
      <dgm:spPr/>
    </dgm:pt>
    <dgm:pt modelId="{DF764029-97F7-4D67-B7A5-A3864AC92BCC}" type="pres">
      <dgm:prSet presAssocID="{EAE089DD-2EC7-4C4B-A8D9-91C3C39C761F}" presName="node" presStyleLbl="node1" presStyleIdx="6" presStyleCnt="18">
        <dgm:presLayoutVars>
          <dgm:bulletEnabled val="1"/>
        </dgm:presLayoutVars>
      </dgm:prSet>
      <dgm:spPr/>
    </dgm:pt>
    <dgm:pt modelId="{F37766DA-7C0E-448A-80B4-FD1A5199CAE2}" type="pres">
      <dgm:prSet presAssocID="{55E0D648-A3A8-4933-AE88-64C39385D7CC}" presName="sibTrans" presStyleCnt="0"/>
      <dgm:spPr/>
    </dgm:pt>
    <dgm:pt modelId="{191789DF-8E64-4E42-8B27-EE5B77FA13F8}" type="pres">
      <dgm:prSet presAssocID="{EEADDFB2-F9C2-4609-B3E9-8E0EE3F11C27}" presName="node" presStyleLbl="node1" presStyleIdx="7" presStyleCnt="18">
        <dgm:presLayoutVars>
          <dgm:bulletEnabled val="1"/>
        </dgm:presLayoutVars>
      </dgm:prSet>
      <dgm:spPr/>
    </dgm:pt>
    <dgm:pt modelId="{375926A6-8A70-45BB-812B-0F5D59335D0B}" type="pres">
      <dgm:prSet presAssocID="{8D03295C-5729-4D84-8525-26DD56146172}" presName="sibTrans" presStyleCnt="0"/>
      <dgm:spPr/>
    </dgm:pt>
    <dgm:pt modelId="{669318DA-0E52-49BF-807A-906979CADF00}" type="pres">
      <dgm:prSet presAssocID="{807B1D48-0C0C-4A34-9723-D41895C5B86A}" presName="node" presStyleLbl="node1" presStyleIdx="8" presStyleCnt="18" custAng="0">
        <dgm:presLayoutVars>
          <dgm:bulletEnabled val="1"/>
        </dgm:presLayoutVars>
      </dgm:prSet>
      <dgm:spPr/>
    </dgm:pt>
    <dgm:pt modelId="{AB07A8DB-9A05-433B-8CBC-CC2E249CCB5D}" type="pres">
      <dgm:prSet presAssocID="{7E7899D3-3012-4BE0-87F3-76A97CC65013}" presName="sibTrans" presStyleCnt="0"/>
      <dgm:spPr/>
    </dgm:pt>
    <dgm:pt modelId="{F052205F-0B78-4C32-B87C-2F1D23B15DE2}" type="pres">
      <dgm:prSet presAssocID="{BB5A4EBB-817E-4CEC-A300-057BA7A8978F}" presName="node" presStyleLbl="node1" presStyleIdx="9" presStyleCnt="18">
        <dgm:presLayoutVars>
          <dgm:bulletEnabled val="1"/>
        </dgm:presLayoutVars>
      </dgm:prSet>
      <dgm:spPr/>
    </dgm:pt>
    <dgm:pt modelId="{AD33B6C6-5629-4D59-AB8F-58F696EEB19C}" type="pres">
      <dgm:prSet presAssocID="{0C088ACC-2EBD-4861-BFE2-FA60703AFD5D}" presName="sibTrans" presStyleCnt="0"/>
      <dgm:spPr/>
    </dgm:pt>
    <dgm:pt modelId="{3B63D3F2-E1BA-4B09-BC03-BE6D47BEEB1A}" type="pres">
      <dgm:prSet presAssocID="{21D14D0D-963E-4A4B-B3DF-1708AA2A0DFC}" presName="node" presStyleLbl="node1" presStyleIdx="10" presStyleCnt="18">
        <dgm:presLayoutVars>
          <dgm:bulletEnabled val="1"/>
        </dgm:presLayoutVars>
      </dgm:prSet>
      <dgm:spPr/>
    </dgm:pt>
    <dgm:pt modelId="{D2D90EDA-823C-4FB3-828C-8D7FEC3F9D8E}" type="pres">
      <dgm:prSet presAssocID="{39E6E258-2016-4A77-96D7-41ED0651C754}" presName="sibTrans" presStyleCnt="0"/>
      <dgm:spPr/>
    </dgm:pt>
    <dgm:pt modelId="{A0825CA7-76C7-470A-90AF-079CFDAA4636}" type="pres">
      <dgm:prSet presAssocID="{3737BD95-8D86-408A-9935-D98FFD831755}" presName="node" presStyleLbl="node1" presStyleIdx="11" presStyleCnt="18">
        <dgm:presLayoutVars>
          <dgm:bulletEnabled val="1"/>
        </dgm:presLayoutVars>
      </dgm:prSet>
      <dgm:spPr/>
    </dgm:pt>
    <dgm:pt modelId="{8A73BC88-61D5-4E56-8548-365BACB1C5EF}" type="pres">
      <dgm:prSet presAssocID="{5EADCD1E-9E74-48C9-ACBB-4C95C03AE88F}" presName="sibTrans" presStyleCnt="0"/>
      <dgm:spPr/>
    </dgm:pt>
    <dgm:pt modelId="{37AA6D2D-3587-4501-94D0-997C70BF4D78}" type="pres">
      <dgm:prSet presAssocID="{CCB9043A-26D9-47B6-ACF6-E63CBE6C95CA}" presName="node" presStyleLbl="node1" presStyleIdx="12" presStyleCnt="18" custAng="0">
        <dgm:presLayoutVars>
          <dgm:bulletEnabled val="1"/>
        </dgm:presLayoutVars>
      </dgm:prSet>
      <dgm:spPr/>
    </dgm:pt>
    <dgm:pt modelId="{E8BDDA40-4C9A-4AD3-A186-17A8CA029D79}" type="pres">
      <dgm:prSet presAssocID="{D0CF770A-13C3-4ADC-A20C-4D6EDF29F1C0}" presName="sibTrans" presStyleCnt="0"/>
      <dgm:spPr/>
    </dgm:pt>
    <dgm:pt modelId="{02A708CA-4F16-46A5-94CC-1019682C7DB1}" type="pres">
      <dgm:prSet presAssocID="{E6C4B70D-3100-4383-97CB-EC5A5A30B171}" presName="node" presStyleLbl="node1" presStyleIdx="13" presStyleCnt="18" custAng="0">
        <dgm:presLayoutVars>
          <dgm:bulletEnabled val="1"/>
        </dgm:presLayoutVars>
      </dgm:prSet>
      <dgm:spPr/>
    </dgm:pt>
    <dgm:pt modelId="{244771DB-EDF5-4F1D-82E2-657D04CD0420}" type="pres">
      <dgm:prSet presAssocID="{DE0A787C-58F9-4BC9-88F0-5C36C6F3C608}" presName="sibTrans" presStyleCnt="0"/>
      <dgm:spPr/>
    </dgm:pt>
    <dgm:pt modelId="{F4FA7E33-E7FC-4298-AD12-4450611A7244}" type="pres">
      <dgm:prSet presAssocID="{79C6C828-1DD3-44A2-A3A0-E181EFDBE2F3}" presName="node" presStyleLbl="node1" presStyleIdx="14" presStyleCnt="18">
        <dgm:presLayoutVars>
          <dgm:bulletEnabled val="1"/>
        </dgm:presLayoutVars>
      </dgm:prSet>
      <dgm:spPr/>
    </dgm:pt>
    <dgm:pt modelId="{F6F1F885-9EEA-49C2-AE28-172F0D9AA143}" type="pres">
      <dgm:prSet presAssocID="{A94E3AD2-A8BB-4C66-ADC7-D550694178EF}" presName="sibTrans" presStyleCnt="0"/>
      <dgm:spPr/>
    </dgm:pt>
    <dgm:pt modelId="{0B0AD1EB-D902-4D8C-A7CE-CE1233838FAB}" type="pres">
      <dgm:prSet presAssocID="{08E7CA82-7A6D-47C4-9ECB-827CAC52043C}" presName="node" presStyleLbl="node1" presStyleIdx="15" presStyleCnt="18">
        <dgm:presLayoutVars>
          <dgm:bulletEnabled val="1"/>
        </dgm:presLayoutVars>
      </dgm:prSet>
      <dgm:spPr/>
    </dgm:pt>
    <dgm:pt modelId="{3D13B040-8917-4356-9DF6-D6C56ED2ABA4}" type="pres">
      <dgm:prSet presAssocID="{A65D3A00-6CE1-4732-8EE3-D6D49AD69298}" presName="sibTrans" presStyleCnt="0"/>
      <dgm:spPr/>
    </dgm:pt>
    <dgm:pt modelId="{037215BA-C272-46AD-B931-560AA508D6BD}" type="pres">
      <dgm:prSet presAssocID="{226003D0-FC8C-4E3D-BCC3-54F12B32DE5F}" presName="node" presStyleLbl="node1" presStyleIdx="16" presStyleCnt="18">
        <dgm:presLayoutVars>
          <dgm:bulletEnabled val="1"/>
        </dgm:presLayoutVars>
      </dgm:prSet>
      <dgm:spPr/>
    </dgm:pt>
    <dgm:pt modelId="{0986AABB-9F3B-400C-8E2D-03656544DB4A}" type="pres">
      <dgm:prSet presAssocID="{63B9703E-134B-4651-83FF-B72929B79479}" presName="sibTrans" presStyleCnt="0"/>
      <dgm:spPr/>
    </dgm:pt>
    <dgm:pt modelId="{14AC12BB-AEF8-41EE-9450-EAE2A979573C}" type="pres">
      <dgm:prSet presAssocID="{682A0F2C-837D-4015-84DA-AF5200361C8C}" presName="node" presStyleLbl="node1" presStyleIdx="17" presStyleCnt="18">
        <dgm:presLayoutVars>
          <dgm:bulletEnabled val="1"/>
        </dgm:presLayoutVars>
      </dgm:prSet>
      <dgm:spPr/>
    </dgm:pt>
  </dgm:ptLst>
  <dgm:cxnLst>
    <dgm:cxn modelId="{FD0F0501-4550-45D7-9F41-A5F451D83A80}" srcId="{B3119785-8213-46EE-89EC-C5CD7F327296}" destId="{682A0F2C-837D-4015-84DA-AF5200361C8C}" srcOrd="17" destOrd="0" parTransId="{A1AC9FF6-F885-414B-8C9A-E1312BEAF55E}" sibTransId="{705053D2-470F-415B-9412-691A08BA92FC}"/>
    <dgm:cxn modelId="{F92D6912-217F-4C60-9AE0-8E127BBB84BD}" type="presOf" srcId="{807B1D48-0C0C-4A34-9723-D41895C5B86A}" destId="{669318DA-0E52-49BF-807A-906979CADF00}" srcOrd="0" destOrd="0" presId="urn:microsoft.com/office/officeart/2005/8/layout/default"/>
    <dgm:cxn modelId="{EC8F1E22-CC6A-4C99-A058-76318DA0FFF1}" type="presOf" srcId="{DABA2E55-2DF2-4428-A8AB-D4B1016939EC}" destId="{EFC3A341-C0B3-4D7E-990A-150225000DDD}" srcOrd="0" destOrd="0" presId="urn:microsoft.com/office/officeart/2005/8/layout/default"/>
    <dgm:cxn modelId="{D7759825-8D3B-4C41-BC23-EDF370778667}" type="presOf" srcId="{21D14D0D-963E-4A4B-B3DF-1708AA2A0DFC}" destId="{3B63D3F2-E1BA-4B09-BC03-BE6D47BEEB1A}" srcOrd="0" destOrd="0" presId="urn:microsoft.com/office/officeart/2005/8/layout/default"/>
    <dgm:cxn modelId="{BDFCA531-0390-407B-BC75-EBED18CA4FB2}" type="presOf" srcId="{E6C4B70D-3100-4383-97CB-EC5A5A30B171}" destId="{02A708CA-4F16-46A5-94CC-1019682C7DB1}" srcOrd="0" destOrd="0" presId="urn:microsoft.com/office/officeart/2005/8/layout/default"/>
    <dgm:cxn modelId="{70F37932-A7E3-4A05-B985-AE6C30947720}" type="presOf" srcId="{08E7CA82-7A6D-47C4-9ECB-827CAC52043C}" destId="{0B0AD1EB-D902-4D8C-A7CE-CE1233838FAB}" srcOrd="0" destOrd="0" presId="urn:microsoft.com/office/officeart/2005/8/layout/default"/>
    <dgm:cxn modelId="{61287C41-91C8-45F0-88C6-9A0B8F59869D}" type="presOf" srcId="{9E3A904A-A04E-4719-8CA2-F8054377CF08}" destId="{B073B5C8-0AC3-43F0-AFED-58193900F834}" srcOrd="0" destOrd="0" presId="urn:microsoft.com/office/officeart/2005/8/layout/default"/>
    <dgm:cxn modelId="{D937CE61-A005-4F6A-958E-10BD7055C9E9}" type="presOf" srcId="{27B46BB4-207E-4934-8389-3C5109BD7915}" destId="{764D5E93-B955-4C48-B4F3-6300F65A3485}" srcOrd="0" destOrd="0" presId="urn:microsoft.com/office/officeart/2005/8/layout/default"/>
    <dgm:cxn modelId="{CB6F3A43-B81C-4AD4-9A3C-944F081F6CA5}" type="presOf" srcId="{EAE089DD-2EC7-4C4B-A8D9-91C3C39C761F}" destId="{DF764029-97F7-4D67-B7A5-A3864AC92BCC}" srcOrd="0" destOrd="0" presId="urn:microsoft.com/office/officeart/2005/8/layout/default"/>
    <dgm:cxn modelId="{B75D5263-01F8-4BC8-9991-72B3D55B3F90}" srcId="{B3119785-8213-46EE-89EC-C5CD7F327296}" destId="{226003D0-FC8C-4E3D-BCC3-54F12B32DE5F}" srcOrd="16" destOrd="0" parTransId="{ACB40BC8-38F2-466B-9CC8-E8163982682C}" sibTransId="{63B9703E-134B-4651-83FF-B72929B79479}"/>
    <dgm:cxn modelId="{E0BABD66-E4C3-45B2-A0D4-FC76AC955142}" srcId="{B3119785-8213-46EE-89EC-C5CD7F327296}" destId="{CCB9043A-26D9-47B6-ACF6-E63CBE6C95CA}" srcOrd="12" destOrd="0" parTransId="{7C0244EE-64FA-4567-9409-19DA2091DBCF}" sibTransId="{D0CF770A-13C3-4ADC-A20C-4D6EDF29F1C0}"/>
    <dgm:cxn modelId="{9E41056C-7F69-4785-BB7F-00B6900FB226}" type="presOf" srcId="{79C6C828-1DD3-44A2-A3A0-E181EFDBE2F3}" destId="{F4FA7E33-E7FC-4298-AD12-4450611A7244}" srcOrd="0" destOrd="0" presId="urn:microsoft.com/office/officeart/2005/8/layout/default"/>
    <dgm:cxn modelId="{DE1C146D-1505-4683-B7CC-7E96CB49F277}" srcId="{B3119785-8213-46EE-89EC-C5CD7F327296}" destId="{21D14D0D-963E-4A4B-B3DF-1708AA2A0DFC}" srcOrd="10" destOrd="0" parTransId="{8B8C5D4E-A0D7-4A71-B338-A52E46EB47E6}" sibTransId="{39E6E258-2016-4A77-96D7-41ED0651C754}"/>
    <dgm:cxn modelId="{A3F48B4F-BEE2-4DE7-A300-DC6FC35D39E5}" type="presOf" srcId="{226003D0-FC8C-4E3D-BCC3-54F12B32DE5F}" destId="{037215BA-C272-46AD-B931-560AA508D6BD}" srcOrd="0" destOrd="0" presId="urn:microsoft.com/office/officeart/2005/8/layout/default"/>
    <dgm:cxn modelId="{615F9472-F6F1-4121-8CF2-87F8281CE849}" srcId="{B3119785-8213-46EE-89EC-C5CD7F327296}" destId="{27B46BB4-207E-4934-8389-3C5109BD7915}" srcOrd="5" destOrd="0" parTransId="{AFD423A4-C0C2-425D-ABF7-65F950EE7550}" sibTransId="{C82EC829-E8D6-4223-9EE8-DAECD0039AF5}"/>
    <dgm:cxn modelId="{EF4D697C-74B1-4F4D-9DD5-413029CCA134}" srcId="{B3119785-8213-46EE-89EC-C5CD7F327296}" destId="{BB5A4EBB-817E-4CEC-A300-057BA7A8978F}" srcOrd="9" destOrd="0" parTransId="{18F5400D-DD82-45C8-9358-007AE04B3C60}" sibTransId="{0C088ACC-2EBD-4861-BFE2-FA60703AFD5D}"/>
    <dgm:cxn modelId="{91BB3A86-6CE7-4CF8-BF2A-934DFA8FF66B}" srcId="{B3119785-8213-46EE-89EC-C5CD7F327296}" destId="{EEADDFB2-F9C2-4609-B3E9-8E0EE3F11C27}" srcOrd="7" destOrd="0" parTransId="{27A694A0-2F3D-49C1-B799-FC32EB191FC7}" sibTransId="{8D03295C-5729-4D84-8525-26DD56146172}"/>
    <dgm:cxn modelId="{1BD33587-0756-4A71-8804-13FCE4FA6949}" type="presOf" srcId="{3C58AC3C-2469-440C-927F-1490BAEF7C6C}" destId="{78473C24-CA18-4F4B-967A-4ABB7F7AA8B0}" srcOrd="0" destOrd="0" presId="urn:microsoft.com/office/officeart/2005/8/layout/default"/>
    <dgm:cxn modelId="{72F4D18A-2443-4DF9-9F48-317204C30913}" srcId="{B3119785-8213-46EE-89EC-C5CD7F327296}" destId="{9E3A904A-A04E-4719-8CA2-F8054377CF08}" srcOrd="3" destOrd="0" parTransId="{7037B382-4971-4876-98E9-C0593D001FA1}" sibTransId="{BA964C04-82DD-4D39-8B20-FB32F037F782}"/>
    <dgm:cxn modelId="{40CC8292-0A7C-4C5B-9C7C-084BE2C85372}" srcId="{B3119785-8213-46EE-89EC-C5CD7F327296}" destId="{DC4E77BE-A847-46AE-B78A-BCAA2F9CC9E0}" srcOrd="4" destOrd="0" parTransId="{60C171C5-839E-4F74-940F-73FA3F7857B5}" sibTransId="{DD312049-902F-4E8A-8756-522120210625}"/>
    <dgm:cxn modelId="{18F2F39F-231C-46D8-9DCA-CA78A1539599}" type="presOf" srcId="{BB5A4EBB-817E-4CEC-A300-057BA7A8978F}" destId="{F052205F-0B78-4C32-B87C-2F1D23B15DE2}" srcOrd="0" destOrd="0" presId="urn:microsoft.com/office/officeart/2005/8/layout/default"/>
    <dgm:cxn modelId="{1F7CF0A3-14EC-4128-9FAC-0C0C9C5C42FE}" type="presOf" srcId="{682A0F2C-837D-4015-84DA-AF5200361C8C}" destId="{14AC12BB-AEF8-41EE-9450-EAE2A979573C}" srcOrd="0" destOrd="0" presId="urn:microsoft.com/office/officeart/2005/8/layout/default"/>
    <dgm:cxn modelId="{A0B18EA4-99DE-45F5-9584-A69982878BE7}" type="presOf" srcId="{DC4E77BE-A847-46AE-B78A-BCAA2F9CC9E0}" destId="{E8DA449B-C560-461A-A33B-5F468929C67A}" srcOrd="0" destOrd="0" presId="urn:microsoft.com/office/officeart/2005/8/layout/default"/>
    <dgm:cxn modelId="{715443AF-EDA2-4643-8EEC-C34F2C94191D}" srcId="{B3119785-8213-46EE-89EC-C5CD7F327296}" destId="{E6C4B70D-3100-4383-97CB-EC5A5A30B171}" srcOrd="13" destOrd="0" parTransId="{06484975-35FF-46E3-BADE-49872A5FD859}" sibTransId="{DE0A787C-58F9-4BC9-88F0-5C36C6F3C608}"/>
    <dgm:cxn modelId="{9B43CFB0-450D-4190-B10F-62AC64B7D973}" type="presOf" srcId="{476D9F71-4CE4-485C-9F12-4CF6D0301986}" destId="{7B492685-8458-4762-8C85-568CA18AF1DC}" srcOrd="0" destOrd="0" presId="urn:microsoft.com/office/officeart/2005/8/layout/default"/>
    <dgm:cxn modelId="{BF8E1FB8-2E26-4FCB-BC6A-A6AD9C652462}" type="presOf" srcId="{3737BD95-8D86-408A-9935-D98FFD831755}" destId="{A0825CA7-76C7-470A-90AF-079CFDAA4636}" srcOrd="0" destOrd="0" presId="urn:microsoft.com/office/officeart/2005/8/layout/default"/>
    <dgm:cxn modelId="{0EA3E5B8-8262-4702-B3D6-C9A5EC4C4824}" srcId="{B3119785-8213-46EE-89EC-C5CD7F327296}" destId="{3C58AC3C-2469-440C-927F-1490BAEF7C6C}" srcOrd="0" destOrd="0" parTransId="{F19D65F3-6292-47D2-95D0-9B6CC8FE0B4A}" sibTransId="{AF11F9C9-8030-4111-B4DF-C4E4261A12BF}"/>
    <dgm:cxn modelId="{1F3888C0-E814-4CB5-BE55-9292DC2D6344}" srcId="{B3119785-8213-46EE-89EC-C5CD7F327296}" destId="{EAE089DD-2EC7-4C4B-A8D9-91C3C39C761F}" srcOrd="6" destOrd="0" parTransId="{EBE484F6-2244-4BB3-9743-886195452DE6}" sibTransId="{55E0D648-A3A8-4933-AE88-64C39385D7CC}"/>
    <dgm:cxn modelId="{1496C7C1-39D5-401D-89C7-49C01DE29CAE}" type="presOf" srcId="{CCB9043A-26D9-47B6-ACF6-E63CBE6C95CA}" destId="{37AA6D2D-3587-4501-94D0-997C70BF4D78}" srcOrd="0" destOrd="0" presId="urn:microsoft.com/office/officeart/2005/8/layout/default"/>
    <dgm:cxn modelId="{F781DDC1-E87B-4696-BB0A-121E50981BBC}" srcId="{B3119785-8213-46EE-89EC-C5CD7F327296}" destId="{79C6C828-1DD3-44A2-A3A0-E181EFDBE2F3}" srcOrd="14" destOrd="0" parTransId="{D0E0DB82-B96E-43EB-A80E-E536F0BD8481}" sibTransId="{A94E3AD2-A8BB-4C66-ADC7-D550694178EF}"/>
    <dgm:cxn modelId="{2CFF58D5-2C45-494F-83A8-7C843E42E2EB}" srcId="{B3119785-8213-46EE-89EC-C5CD7F327296}" destId="{08E7CA82-7A6D-47C4-9ECB-827CAC52043C}" srcOrd="15" destOrd="0" parTransId="{C4B3DF94-31E6-40B0-B8AD-0483317CE8F2}" sibTransId="{A65D3A00-6CE1-4732-8EE3-D6D49AD69298}"/>
    <dgm:cxn modelId="{B2525DDA-BD15-498B-B585-B00A612BFB35}" srcId="{B3119785-8213-46EE-89EC-C5CD7F327296}" destId="{476D9F71-4CE4-485C-9F12-4CF6D0301986}" srcOrd="1" destOrd="0" parTransId="{A407DAAB-57EB-4329-9819-540BCB486007}" sibTransId="{4805C62D-DD82-4C58-8140-E6B1A211C8B8}"/>
    <dgm:cxn modelId="{C5B35DDC-2400-4EA4-9F2B-473343B59BA6}" type="presOf" srcId="{B3119785-8213-46EE-89EC-C5CD7F327296}" destId="{9BD9278E-E2AF-4935-ACA1-C75FE3ECBF01}" srcOrd="0" destOrd="0" presId="urn:microsoft.com/office/officeart/2005/8/layout/default"/>
    <dgm:cxn modelId="{1DB162ED-434B-4041-91C7-AFCCD7325FE6}" srcId="{B3119785-8213-46EE-89EC-C5CD7F327296}" destId="{DABA2E55-2DF2-4428-A8AB-D4B1016939EC}" srcOrd="2" destOrd="0" parTransId="{1F41CA64-EBAB-49C5-A9C9-8C5FE40EB069}" sibTransId="{33FC488E-3FDC-4A40-82C2-4E9A16E4F143}"/>
    <dgm:cxn modelId="{10A6ADF2-8413-44A1-8BAD-384CB44DFB2A}" srcId="{B3119785-8213-46EE-89EC-C5CD7F327296}" destId="{3737BD95-8D86-408A-9935-D98FFD831755}" srcOrd="11" destOrd="0" parTransId="{7E830533-DAE5-438D-85EC-304825BC2ABE}" sibTransId="{5EADCD1E-9E74-48C9-ACBB-4C95C03AE88F}"/>
    <dgm:cxn modelId="{1A8631FF-5841-40B6-8DAD-106EEBB0CF9B}" srcId="{B3119785-8213-46EE-89EC-C5CD7F327296}" destId="{807B1D48-0C0C-4A34-9723-D41895C5B86A}" srcOrd="8" destOrd="0" parTransId="{8F393BA2-9F50-4566-92ED-54959C695D0A}" sibTransId="{7E7899D3-3012-4BE0-87F3-76A97CC65013}"/>
    <dgm:cxn modelId="{5693A9FF-C392-44DE-AB01-18BE3D5B8601}" type="presOf" srcId="{EEADDFB2-F9C2-4609-B3E9-8E0EE3F11C27}" destId="{191789DF-8E64-4E42-8B27-EE5B77FA13F8}" srcOrd="0" destOrd="0" presId="urn:microsoft.com/office/officeart/2005/8/layout/default"/>
    <dgm:cxn modelId="{6827394D-8D69-45E5-A155-ADB11CBD5796}" type="presParOf" srcId="{9BD9278E-E2AF-4935-ACA1-C75FE3ECBF01}" destId="{78473C24-CA18-4F4B-967A-4ABB7F7AA8B0}" srcOrd="0" destOrd="0" presId="urn:microsoft.com/office/officeart/2005/8/layout/default"/>
    <dgm:cxn modelId="{87317B02-FF38-43D6-943F-CB1DB83BFABF}" type="presParOf" srcId="{9BD9278E-E2AF-4935-ACA1-C75FE3ECBF01}" destId="{C43CBA35-7FAA-41DE-B707-36346AD318F7}" srcOrd="1" destOrd="0" presId="urn:microsoft.com/office/officeart/2005/8/layout/default"/>
    <dgm:cxn modelId="{AE1B1059-722E-4128-A172-0AC930CFF790}" type="presParOf" srcId="{9BD9278E-E2AF-4935-ACA1-C75FE3ECBF01}" destId="{7B492685-8458-4762-8C85-568CA18AF1DC}" srcOrd="2" destOrd="0" presId="urn:microsoft.com/office/officeart/2005/8/layout/default"/>
    <dgm:cxn modelId="{F17151AB-A8ED-4AF2-922D-2204B0327137}" type="presParOf" srcId="{9BD9278E-E2AF-4935-ACA1-C75FE3ECBF01}" destId="{8A7E3F93-B4EB-4640-8916-CD90D04166AB}" srcOrd="3" destOrd="0" presId="urn:microsoft.com/office/officeart/2005/8/layout/default"/>
    <dgm:cxn modelId="{FD63B183-1FAF-4D49-8125-F8553728D5FA}" type="presParOf" srcId="{9BD9278E-E2AF-4935-ACA1-C75FE3ECBF01}" destId="{EFC3A341-C0B3-4D7E-990A-150225000DDD}" srcOrd="4" destOrd="0" presId="urn:microsoft.com/office/officeart/2005/8/layout/default"/>
    <dgm:cxn modelId="{D2C4C60C-6833-4FC8-8B45-2F93324CA843}" type="presParOf" srcId="{9BD9278E-E2AF-4935-ACA1-C75FE3ECBF01}" destId="{89CACA57-6BE5-4804-844A-B0C1E001C2DA}" srcOrd="5" destOrd="0" presId="urn:microsoft.com/office/officeart/2005/8/layout/default"/>
    <dgm:cxn modelId="{90E5F42C-786E-4F2F-AE1A-D22C9B34A152}" type="presParOf" srcId="{9BD9278E-E2AF-4935-ACA1-C75FE3ECBF01}" destId="{B073B5C8-0AC3-43F0-AFED-58193900F834}" srcOrd="6" destOrd="0" presId="urn:microsoft.com/office/officeart/2005/8/layout/default"/>
    <dgm:cxn modelId="{4CE415D7-94FD-4AF4-86DF-0ADFF3478BD7}" type="presParOf" srcId="{9BD9278E-E2AF-4935-ACA1-C75FE3ECBF01}" destId="{697D0C52-FE2A-485D-AE8D-F0F990073FF6}" srcOrd="7" destOrd="0" presId="urn:microsoft.com/office/officeart/2005/8/layout/default"/>
    <dgm:cxn modelId="{4BF21AF7-A918-4437-BDEC-1FF1F10D0E98}" type="presParOf" srcId="{9BD9278E-E2AF-4935-ACA1-C75FE3ECBF01}" destId="{E8DA449B-C560-461A-A33B-5F468929C67A}" srcOrd="8" destOrd="0" presId="urn:microsoft.com/office/officeart/2005/8/layout/default"/>
    <dgm:cxn modelId="{0287887D-7155-4205-BEB8-26A6C74A62F3}" type="presParOf" srcId="{9BD9278E-E2AF-4935-ACA1-C75FE3ECBF01}" destId="{6FF99799-E05C-440F-8E52-C9F68395CEDD}" srcOrd="9" destOrd="0" presId="urn:microsoft.com/office/officeart/2005/8/layout/default"/>
    <dgm:cxn modelId="{741BF39D-CDDC-4E1D-BBDC-111420FE2A52}" type="presParOf" srcId="{9BD9278E-E2AF-4935-ACA1-C75FE3ECBF01}" destId="{764D5E93-B955-4C48-B4F3-6300F65A3485}" srcOrd="10" destOrd="0" presId="urn:microsoft.com/office/officeart/2005/8/layout/default"/>
    <dgm:cxn modelId="{F1DFADEC-A79C-455F-9668-4C69EFA7CAB6}" type="presParOf" srcId="{9BD9278E-E2AF-4935-ACA1-C75FE3ECBF01}" destId="{2657DB69-9C0E-49FE-A3A1-3C993BA3D177}" srcOrd="11" destOrd="0" presId="urn:microsoft.com/office/officeart/2005/8/layout/default"/>
    <dgm:cxn modelId="{80141692-B1E5-418D-BD86-168260D36044}" type="presParOf" srcId="{9BD9278E-E2AF-4935-ACA1-C75FE3ECBF01}" destId="{DF764029-97F7-4D67-B7A5-A3864AC92BCC}" srcOrd="12" destOrd="0" presId="urn:microsoft.com/office/officeart/2005/8/layout/default"/>
    <dgm:cxn modelId="{49486F82-C22A-4421-A5CF-49AABC153CA1}" type="presParOf" srcId="{9BD9278E-E2AF-4935-ACA1-C75FE3ECBF01}" destId="{F37766DA-7C0E-448A-80B4-FD1A5199CAE2}" srcOrd="13" destOrd="0" presId="urn:microsoft.com/office/officeart/2005/8/layout/default"/>
    <dgm:cxn modelId="{82271316-0FBC-43BB-A829-C941DB47FD44}" type="presParOf" srcId="{9BD9278E-E2AF-4935-ACA1-C75FE3ECBF01}" destId="{191789DF-8E64-4E42-8B27-EE5B77FA13F8}" srcOrd="14" destOrd="0" presId="urn:microsoft.com/office/officeart/2005/8/layout/default"/>
    <dgm:cxn modelId="{477F6E4D-C3AA-47C0-818D-E9DA40A510E7}" type="presParOf" srcId="{9BD9278E-E2AF-4935-ACA1-C75FE3ECBF01}" destId="{375926A6-8A70-45BB-812B-0F5D59335D0B}" srcOrd="15" destOrd="0" presId="urn:microsoft.com/office/officeart/2005/8/layout/default"/>
    <dgm:cxn modelId="{3374778A-8F0A-4917-A4AA-B3B972242CF5}" type="presParOf" srcId="{9BD9278E-E2AF-4935-ACA1-C75FE3ECBF01}" destId="{669318DA-0E52-49BF-807A-906979CADF00}" srcOrd="16" destOrd="0" presId="urn:microsoft.com/office/officeart/2005/8/layout/default"/>
    <dgm:cxn modelId="{72FF5425-AB5D-420D-B138-A70872306F6E}" type="presParOf" srcId="{9BD9278E-E2AF-4935-ACA1-C75FE3ECBF01}" destId="{AB07A8DB-9A05-433B-8CBC-CC2E249CCB5D}" srcOrd="17" destOrd="0" presId="urn:microsoft.com/office/officeart/2005/8/layout/default"/>
    <dgm:cxn modelId="{59CDEAE7-5131-4DAF-85DA-F34DA1BD65E6}" type="presParOf" srcId="{9BD9278E-E2AF-4935-ACA1-C75FE3ECBF01}" destId="{F052205F-0B78-4C32-B87C-2F1D23B15DE2}" srcOrd="18" destOrd="0" presId="urn:microsoft.com/office/officeart/2005/8/layout/default"/>
    <dgm:cxn modelId="{14B97713-163F-4FA7-B1B5-2B263062C311}" type="presParOf" srcId="{9BD9278E-E2AF-4935-ACA1-C75FE3ECBF01}" destId="{AD33B6C6-5629-4D59-AB8F-58F696EEB19C}" srcOrd="19" destOrd="0" presId="urn:microsoft.com/office/officeart/2005/8/layout/default"/>
    <dgm:cxn modelId="{01E24179-657D-447D-9BB5-92747C695CFF}" type="presParOf" srcId="{9BD9278E-E2AF-4935-ACA1-C75FE3ECBF01}" destId="{3B63D3F2-E1BA-4B09-BC03-BE6D47BEEB1A}" srcOrd="20" destOrd="0" presId="urn:microsoft.com/office/officeart/2005/8/layout/default"/>
    <dgm:cxn modelId="{763F8049-4644-44CA-9800-39605473C84B}" type="presParOf" srcId="{9BD9278E-E2AF-4935-ACA1-C75FE3ECBF01}" destId="{D2D90EDA-823C-4FB3-828C-8D7FEC3F9D8E}" srcOrd="21" destOrd="0" presId="urn:microsoft.com/office/officeart/2005/8/layout/default"/>
    <dgm:cxn modelId="{A575643A-4E10-4954-A209-ED1A021CAC81}" type="presParOf" srcId="{9BD9278E-E2AF-4935-ACA1-C75FE3ECBF01}" destId="{A0825CA7-76C7-470A-90AF-079CFDAA4636}" srcOrd="22" destOrd="0" presId="urn:microsoft.com/office/officeart/2005/8/layout/default"/>
    <dgm:cxn modelId="{272EAD0E-BFFF-470B-8F87-08323C2F90B0}" type="presParOf" srcId="{9BD9278E-E2AF-4935-ACA1-C75FE3ECBF01}" destId="{8A73BC88-61D5-4E56-8548-365BACB1C5EF}" srcOrd="23" destOrd="0" presId="urn:microsoft.com/office/officeart/2005/8/layout/default"/>
    <dgm:cxn modelId="{C9C609E8-8A15-4161-9621-1B17AB128B9C}" type="presParOf" srcId="{9BD9278E-E2AF-4935-ACA1-C75FE3ECBF01}" destId="{37AA6D2D-3587-4501-94D0-997C70BF4D78}" srcOrd="24" destOrd="0" presId="urn:microsoft.com/office/officeart/2005/8/layout/default"/>
    <dgm:cxn modelId="{14951257-A163-41E9-8D14-0E77B3389025}" type="presParOf" srcId="{9BD9278E-E2AF-4935-ACA1-C75FE3ECBF01}" destId="{E8BDDA40-4C9A-4AD3-A186-17A8CA029D79}" srcOrd="25" destOrd="0" presId="urn:microsoft.com/office/officeart/2005/8/layout/default"/>
    <dgm:cxn modelId="{2F365487-2BB1-4EC1-A046-C71525A20983}" type="presParOf" srcId="{9BD9278E-E2AF-4935-ACA1-C75FE3ECBF01}" destId="{02A708CA-4F16-46A5-94CC-1019682C7DB1}" srcOrd="26" destOrd="0" presId="urn:microsoft.com/office/officeart/2005/8/layout/default"/>
    <dgm:cxn modelId="{183ED6D0-A0F5-4C33-B0EB-B042BD78573A}" type="presParOf" srcId="{9BD9278E-E2AF-4935-ACA1-C75FE3ECBF01}" destId="{244771DB-EDF5-4F1D-82E2-657D04CD0420}" srcOrd="27" destOrd="0" presId="urn:microsoft.com/office/officeart/2005/8/layout/default"/>
    <dgm:cxn modelId="{BF602428-B56C-4CA3-983D-443ECD128081}" type="presParOf" srcId="{9BD9278E-E2AF-4935-ACA1-C75FE3ECBF01}" destId="{F4FA7E33-E7FC-4298-AD12-4450611A7244}" srcOrd="28" destOrd="0" presId="urn:microsoft.com/office/officeart/2005/8/layout/default"/>
    <dgm:cxn modelId="{11FB8304-4A7D-4410-B328-FAA3D1F89E8A}" type="presParOf" srcId="{9BD9278E-E2AF-4935-ACA1-C75FE3ECBF01}" destId="{F6F1F885-9EEA-49C2-AE28-172F0D9AA143}" srcOrd="29" destOrd="0" presId="urn:microsoft.com/office/officeart/2005/8/layout/default"/>
    <dgm:cxn modelId="{CA796218-6819-4BFB-AAE1-9015BD639F8B}" type="presParOf" srcId="{9BD9278E-E2AF-4935-ACA1-C75FE3ECBF01}" destId="{0B0AD1EB-D902-4D8C-A7CE-CE1233838FAB}" srcOrd="30" destOrd="0" presId="urn:microsoft.com/office/officeart/2005/8/layout/default"/>
    <dgm:cxn modelId="{D7987414-A34D-4C02-89C2-B4CE75C89090}" type="presParOf" srcId="{9BD9278E-E2AF-4935-ACA1-C75FE3ECBF01}" destId="{3D13B040-8917-4356-9DF6-D6C56ED2ABA4}" srcOrd="31" destOrd="0" presId="urn:microsoft.com/office/officeart/2005/8/layout/default"/>
    <dgm:cxn modelId="{10EFBA96-3C67-403F-9646-2B4C808E0DB5}" type="presParOf" srcId="{9BD9278E-E2AF-4935-ACA1-C75FE3ECBF01}" destId="{037215BA-C272-46AD-B931-560AA508D6BD}" srcOrd="32" destOrd="0" presId="urn:microsoft.com/office/officeart/2005/8/layout/default"/>
    <dgm:cxn modelId="{63B58563-C9FF-44AE-8631-CB8E04A1181B}" type="presParOf" srcId="{9BD9278E-E2AF-4935-ACA1-C75FE3ECBF01}" destId="{0986AABB-9F3B-400C-8E2D-03656544DB4A}" srcOrd="33" destOrd="0" presId="urn:microsoft.com/office/officeart/2005/8/layout/default"/>
    <dgm:cxn modelId="{431E5448-DD7A-4359-8644-8BB8E5E7928D}" type="presParOf" srcId="{9BD9278E-E2AF-4935-ACA1-C75FE3ECBF01}" destId="{14AC12BB-AEF8-41EE-9450-EAE2A979573C}"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C5B35DDC-2400-4EA4-9F2B-473343B59BA6}" type="presOf" srcId="{B3119785-8213-46EE-89EC-C5CD7F327296}" destId="{9BD9278E-E2AF-4935-ACA1-C75FE3ECBF0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C5B35DDC-2400-4EA4-9F2B-473343B59BA6}" type="presOf" srcId="{B3119785-8213-46EE-89EC-C5CD7F327296}" destId="{9BD9278E-E2AF-4935-ACA1-C75FE3ECBF01}"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119785-8213-46EE-89EC-C5CD7F3272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BD9278E-E2AF-4935-ACA1-C75FE3ECBF01}" type="pres">
      <dgm:prSet presAssocID="{B3119785-8213-46EE-89EC-C5CD7F327296}" presName="diagram" presStyleCnt="0">
        <dgm:presLayoutVars>
          <dgm:dir/>
          <dgm:resizeHandles val="exact"/>
        </dgm:presLayoutVars>
      </dgm:prSet>
      <dgm:spPr/>
    </dgm:pt>
  </dgm:ptLst>
  <dgm:cxnLst>
    <dgm:cxn modelId="{43F557FD-A7C3-4A0B-99A6-451F29CC0E5C}" type="presOf" srcId="{B3119785-8213-46EE-89EC-C5CD7F327296}" destId="{9BD9278E-E2AF-4935-ACA1-C75FE3ECBF01}" srcOrd="0" destOrd="0" presId="urn:microsoft.com/office/officeart/2005/8/layout/default"/>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119785-8213-46EE-89EC-C5CD7F32729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C58AC3C-2469-440C-927F-1490BAEF7C6C}">
      <dgm:prSet/>
      <dgm:spPr>
        <a:solidFill>
          <a:schemeClr val="tx1">
            <a:lumMod val="65000"/>
            <a:lumOff val="35000"/>
          </a:schemeClr>
        </a:solidFill>
      </dgm:spPr>
      <dgm:t>
        <a:bodyPr/>
        <a:lstStyle/>
        <a:p>
          <a:r>
            <a:rPr lang="en-US" dirty="0"/>
            <a:t>Home Page</a:t>
          </a:r>
        </a:p>
      </dgm:t>
    </dgm:pt>
    <dgm:pt modelId="{F19D65F3-6292-47D2-95D0-9B6CC8FE0B4A}" type="parTrans" cxnId="{0EA3E5B8-8262-4702-B3D6-C9A5EC4C4824}">
      <dgm:prSet/>
      <dgm:spPr/>
      <dgm:t>
        <a:bodyPr/>
        <a:lstStyle/>
        <a:p>
          <a:endParaRPr lang="en-US"/>
        </a:p>
      </dgm:t>
    </dgm:pt>
    <dgm:pt modelId="{AF11F9C9-8030-4111-B4DF-C4E4261A12BF}" type="sibTrans" cxnId="{0EA3E5B8-8262-4702-B3D6-C9A5EC4C4824}">
      <dgm:prSet/>
      <dgm:spPr/>
      <dgm:t>
        <a:bodyPr/>
        <a:lstStyle/>
        <a:p>
          <a:endParaRPr lang="en-US"/>
        </a:p>
      </dgm:t>
    </dgm:pt>
    <dgm:pt modelId="{476D9F71-4CE4-485C-9F12-4CF6D0301986}">
      <dgm:prSet/>
      <dgm:spPr>
        <a:solidFill>
          <a:schemeClr val="tx1">
            <a:lumMod val="65000"/>
            <a:lumOff val="35000"/>
          </a:schemeClr>
        </a:solidFill>
      </dgm:spPr>
      <dgm:t>
        <a:bodyPr/>
        <a:lstStyle/>
        <a:p>
          <a:r>
            <a:rPr lang="en-US" dirty="0"/>
            <a:t>Sign In</a:t>
          </a:r>
        </a:p>
      </dgm:t>
    </dgm:pt>
    <dgm:pt modelId="{A407DAAB-57EB-4329-9819-540BCB486007}" type="parTrans" cxnId="{B2525DDA-BD15-498B-B585-B00A612BFB35}">
      <dgm:prSet/>
      <dgm:spPr/>
      <dgm:t>
        <a:bodyPr/>
        <a:lstStyle/>
        <a:p>
          <a:endParaRPr lang="en-US"/>
        </a:p>
      </dgm:t>
    </dgm:pt>
    <dgm:pt modelId="{4805C62D-DD82-4C58-8140-E6B1A211C8B8}" type="sibTrans" cxnId="{B2525DDA-BD15-498B-B585-B00A612BFB35}">
      <dgm:prSet/>
      <dgm:spPr/>
      <dgm:t>
        <a:bodyPr/>
        <a:lstStyle/>
        <a:p>
          <a:endParaRPr lang="en-US"/>
        </a:p>
      </dgm:t>
    </dgm:pt>
    <dgm:pt modelId="{DABA2E55-2DF2-4428-A8AB-D4B1016939EC}">
      <dgm:prSet/>
      <dgm:spPr>
        <a:solidFill>
          <a:schemeClr val="tx1">
            <a:lumMod val="65000"/>
            <a:lumOff val="35000"/>
          </a:schemeClr>
        </a:solidFill>
      </dgm:spPr>
      <dgm:t>
        <a:bodyPr/>
        <a:lstStyle/>
        <a:p>
          <a:r>
            <a:rPr lang="en-US" dirty="0"/>
            <a:t>Log In</a:t>
          </a:r>
        </a:p>
      </dgm:t>
    </dgm:pt>
    <dgm:pt modelId="{1F41CA64-EBAB-49C5-A9C9-8C5FE40EB069}" type="parTrans" cxnId="{1DB162ED-434B-4041-91C7-AFCCD7325FE6}">
      <dgm:prSet/>
      <dgm:spPr/>
      <dgm:t>
        <a:bodyPr/>
        <a:lstStyle/>
        <a:p>
          <a:endParaRPr lang="en-US"/>
        </a:p>
      </dgm:t>
    </dgm:pt>
    <dgm:pt modelId="{33FC488E-3FDC-4A40-82C2-4E9A16E4F143}" type="sibTrans" cxnId="{1DB162ED-434B-4041-91C7-AFCCD7325FE6}">
      <dgm:prSet/>
      <dgm:spPr/>
      <dgm:t>
        <a:bodyPr/>
        <a:lstStyle/>
        <a:p>
          <a:endParaRPr lang="en-US"/>
        </a:p>
      </dgm:t>
    </dgm:pt>
    <dgm:pt modelId="{9E3A904A-A04E-4719-8CA2-F8054377CF08}">
      <dgm:prSet/>
      <dgm:spPr>
        <a:solidFill>
          <a:schemeClr val="tx1">
            <a:lumMod val="65000"/>
            <a:lumOff val="35000"/>
          </a:schemeClr>
        </a:solidFill>
      </dgm:spPr>
      <dgm:t>
        <a:bodyPr/>
        <a:lstStyle/>
        <a:p>
          <a:r>
            <a:rPr lang="en-US" dirty="0"/>
            <a:t>Calorie Calculator</a:t>
          </a:r>
        </a:p>
      </dgm:t>
    </dgm:pt>
    <dgm:pt modelId="{7037B382-4971-4876-98E9-C0593D001FA1}" type="parTrans" cxnId="{72F4D18A-2443-4DF9-9F48-317204C30913}">
      <dgm:prSet/>
      <dgm:spPr/>
      <dgm:t>
        <a:bodyPr/>
        <a:lstStyle/>
        <a:p>
          <a:endParaRPr lang="en-US"/>
        </a:p>
      </dgm:t>
    </dgm:pt>
    <dgm:pt modelId="{BA964C04-82DD-4D39-8B20-FB32F037F782}" type="sibTrans" cxnId="{72F4D18A-2443-4DF9-9F48-317204C30913}">
      <dgm:prSet/>
      <dgm:spPr/>
      <dgm:t>
        <a:bodyPr/>
        <a:lstStyle/>
        <a:p>
          <a:endParaRPr lang="en-US"/>
        </a:p>
      </dgm:t>
    </dgm:pt>
    <dgm:pt modelId="{DC4E77BE-A847-46AE-B78A-BCAA2F9CC9E0}">
      <dgm:prSet/>
      <dgm:spPr>
        <a:solidFill>
          <a:schemeClr val="tx1">
            <a:lumMod val="65000"/>
            <a:lumOff val="35000"/>
          </a:schemeClr>
        </a:solidFill>
      </dgm:spPr>
      <dgm:t>
        <a:bodyPr/>
        <a:lstStyle/>
        <a:p>
          <a:r>
            <a:rPr lang="en-US" dirty="0"/>
            <a:t>Calorie</a:t>
          </a:r>
          <a:r>
            <a:rPr lang="en-US" baseline="0" dirty="0"/>
            <a:t> Estimation</a:t>
          </a:r>
          <a:endParaRPr lang="en-US" dirty="0"/>
        </a:p>
      </dgm:t>
    </dgm:pt>
    <dgm:pt modelId="{60C171C5-839E-4F74-940F-73FA3F7857B5}" type="parTrans" cxnId="{40CC8292-0A7C-4C5B-9C7C-084BE2C85372}">
      <dgm:prSet/>
      <dgm:spPr/>
      <dgm:t>
        <a:bodyPr/>
        <a:lstStyle/>
        <a:p>
          <a:endParaRPr lang="en-US"/>
        </a:p>
      </dgm:t>
    </dgm:pt>
    <dgm:pt modelId="{DD312049-902F-4E8A-8756-522120210625}" type="sibTrans" cxnId="{40CC8292-0A7C-4C5B-9C7C-084BE2C85372}">
      <dgm:prSet/>
      <dgm:spPr/>
      <dgm:t>
        <a:bodyPr/>
        <a:lstStyle/>
        <a:p>
          <a:endParaRPr lang="en-US"/>
        </a:p>
      </dgm:t>
    </dgm:pt>
    <dgm:pt modelId="{27B46BB4-207E-4934-8389-3C5109BD7915}">
      <dgm:prSet/>
      <dgm:spPr>
        <a:solidFill>
          <a:schemeClr val="tx1">
            <a:lumMod val="65000"/>
            <a:lumOff val="35000"/>
          </a:schemeClr>
        </a:solidFill>
      </dgm:spPr>
      <dgm:t>
        <a:bodyPr/>
        <a:lstStyle/>
        <a:p>
          <a:r>
            <a:rPr lang="en-US" dirty="0"/>
            <a:t>Food &amp; Diet Plan</a:t>
          </a:r>
        </a:p>
      </dgm:t>
    </dgm:pt>
    <dgm:pt modelId="{AFD423A4-C0C2-425D-ABF7-65F950EE7550}" type="parTrans" cxnId="{615F9472-F6F1-4121-8CF2-87F8281CE849}">
      <dgm:prSet/>
      <dgm:spPr/>
      <dgm:t>
        <a:bodyPr/>
        <a:lstStyle/>
        <a:p>
          <a:endParaRPr lang="en-US"/>
        </a:p>
      </dgm:t>
    </dgm:pt>
    <dgm:pt modelId="{C82EC829-E8D6-4223-9EE8-DAECD0039AF5}" type="sibTrans" cxnId="{615F9472-F6F1-4121-8CF2-87F8281CE849}">
      <dgm:prSet/>
      <dgm:spPr/>
      <dgm:t>
        <a:bodyPr/>
        <a:lstStyle/>
        <a:p>
          <a:endParaRPr lang="en-US"/>
        </a:p>
      </dgm:t>
    </dgm:pt>
    <dgm:pt modelId="{EAE089DD-2EC7-4C4B-A8D9-91C3C39C761F}">
      <dgm:prSet/>
      <dgm:spPr>
        <a:solidFill>
          <a:schemeClr val="tx1">
            <a:lumMod val="65000"/>
            <a:lumOff val="35000"/>
          </a:schemeClr>
        </a:solidFill>
      </dgm:spPr>
      <dgm:t>
        <a:bodyPr/>
        <a:lstStyle/>
        <a:p>
          <a:r>
            <a:rPr lang="en-US" dirty="0"/>
            <a:t>Recipes</a:t>
          </a:r>
        </a:p>
      </dgm:t>
    </dgm:pt>
    <dgm:pt modelId="{EBE484F6-2244-4BB3-9743-886195452DE6}" type="parTrans" cxnId="{1F3888C0-E814-4CB5-BE55-9292DC2D6344}">
      <dgm:prSet/>
      <dgm:spPr/>
      <dgm:t>
        <a:bodyPr/>
        <a:lstStyle/>
        <a:p>
          <a:endParaRPr lang="en-US"/>
        </a:p>
      </dgm:t>
    </dgm:pt>
    <dgm:pt modelId="{55E0D648-A3A8-4933-AE88-64C39385D7CC}" type="sibTrans" cxnId="{1F3888C0-E814-4CB5-BE55-9292DC2D6344}">
      <dgm:prSet/>
      <dgm:spPr/>
      <dgm:t>
        <a:bodyPr/>
        <a:lstStyle/>
        <a:p>
          <a:endParaRPr lang="en-US"/>
        </a:p>
      </dgm:t>
    </dgm:pt>
    <dgm:pt modelId="{EEADDFB2-F9C2-4609-B3E9-8E0EE3F11C27}">
      <dgm:prSet/>
      <dgm:spPr>
        <a:solidFill>
          <a:schemeClr val="tx1">
            <a:lumMod val="65000"/>
            <a:lumOff val="35000"/>
          </a:schemeClr>
        </a:solidFill>
      </dgm:spPr>
      <dgm:t>
        <a:bodyPr/>
        <a:lstStyle/>
        <a:p>
          <a:r>
            <a:rPr lang="en-US" dirty="0"/>
            <a:t>Preparation time</a:t>
          </a:r>
        </a:p>
      </dgm:t>
    </dgm:pt>
    <dgm:pt modelId="{27A694A0-2F3D-49C1-B799-FC32EB191FC7}" type="parTrans" cxnId="{91BB3A86-6CE7-4CF8-BF2A-934DFA8FF66B}">
      <dgm:prSet/>
      <dgm:spPr/>
      <dgm:t>
        <a:bodyPr/>
        <a:lstStyle/>
        <a:p>
          <a:endParaRPr lang="en-US"/>
        </a:p>
      </dgm:t>
    </dgm:pt>
    <dgm:pt modelId="{8D03295C-5729-4D84-8525-26DD56146172}" type="sibTrans" cxnId="{91BB3A86-6CE7-4CF8-BF2A-934DFA8FF66B}">
      <dgm:prSet/>
      <dgm:spPr/>
      <dgm:t>
        <a:bodyPr/>
        <a:lstStyle/>
        <a:p>
          <a:endParaRPr lang="en-US"/>
        </a:p>
      </dgm:t>
    </dgm:pt>
    <dgm:pt modelId="{807B1D48-0C0C-4A34-9723-D41895C5B86A}">
      <dgm:prSet/>
      <dgm:spPr>
        <a:solidFill>
          <a:schemeClr val="tx1">
            <a:lumMod val="65000"/>
            <a:lumOff val="35000"/>
          </a:schemeClr>
        </a:solidFill>
      </dgm:spPr>
      <dgm:t>
        <a:bodyPr/>
        <a:lstStyle/>
        <a:p>
          <a:r>
            <a:rPr lang="en-US" dirty="0"/>
            <a:t>Ingredients</a:t>
          </a:r>
        </a:p>
      </dgm:t>
    </dgm:pt>
    <dgm:pt modelId="{8F393BA2-9F50-4566-92ED-54959C695D0A}" type="parTrans" cxnId="{1A8631FF-5841-40B6-8DAD-106EEBB0CF9B}">
      <dgm:prSet/>
      <dgm:spPr/>
      <dgm:t>
        <a:bodyPr/>
        <a:lstStyle/>
        <a:p>
          <a:endParaRPr lang="en-US"/>
        </a:p>
      </dgm:t>
    </dgm:pt>
    <dgm:pt modelId="{7E7899D3-3012-4BE0-87F3-76A97CC65013}" type="sibTrans" cxnId="{1A8631FF-5841-40B6-8DAD-106EEBB0CF9B}">
      <dgm:prSet/>
      <dgm:spPr/>
      <dgm:t>
        <a:bodyPr/>
        <a:lstStyle/>
        <a:p>
          <a:endParaRPr lang="en-US"/>
        </a:p>
      </dgm:t>
    </dgm:pt>
    <dgm:pt modelId="{BB5A4EBB-817E-4CEC-A300-057BA7A8978F}">
      <dgm:prSet/>
      <dgm:spPr>
        <a:solidFill>
          <a:schemeClr val="tx1">
            <a:lumMod val="65000"/>
            <a:lumOff val="35000"/>
          </a:schemeClr>
        </a:solidFill>
      </dgm:spPr>
      <dgm:t>
        <a:bodyPr/>
        <a:lstStyle/>
        <a:p>
          <a:r>
            <a:rPr lang="en-US" dirty="0"/>
            <a:t>Calorie Estimation</a:t>
          </a:r>
        </a:p>
      </dgm:t>
    </dgm:pt>
    <dgm:pt modelId="{18F5400D-DD82-45C8-9358-007AE04B3C60}" type="parTrans" cxnId="{EF4D697C-74B1-4F4D-9DD5-413029CCA134}">
      <dgm:prSet/>
      <dgm:spPr/>
      <dgm:t>
        <a:bodyPr/>
        <a:lstStyle/>
        <a:p>
          <a:endParaRPr lang="en-US"/>
        </a:p>
      </dgm:t>
    </dgm:pt>
    <dgm:pt modelId="{0C088ACC-2EBD-4861-BFE2-FA60703AFD5D}" type="sibTrans" cxnId="{EF4D697C-74B1-4F4D-9DD5-413029CCA134}">
      <dgm:prSet/>
      <dgm:spPr/>
      <dgm:t>
        <a:bodyPr/>
        <a:lstStyle/>
        <a:p>
          <a:endParaRPr lang="en-US"/>
        </a:p>
      </dgm:t>
    </dgm:pt>
    <dgm:pt modelId="{21D14D0D-963E-4A4B-B3DF-1708AA2A0DFC}">
      <dgm:prSet/>
      <dgm:spPr>
        <a:solidFill>
          <a:schemeClr val="tx1">
            <a:lumMod val="65000"/>
            <a:lumOff val="35000"/>
          </a:schemeClr>
        </a:solidFill>
      </dgm:spPr>
      <dgm:t>
        <a:bodyPr/>
        <a:lstStyle/>
        <a:p>
          <a:r>
            <a:rPr lang="en-US" dirty="0"/>
            <a:t>Preparation Time</a:t>
          </a:r>
        </a:p>
      </dgm:t>
    </dgm:pt>
    <dgm:pt modelId="{8B8C5D4E-A0D7-4A71-B338-A52E46EB47E6}" type="parTrans" cxnId="{DE1C146D-1505-4683-B7CC-7E96CB49F277}">
      <dgm:prSet/>
      <dgm:spPr/>
      <dgm:t>
        <a:bodyPr/>
        <a:lstStyle/>
        <a:p>
          <a:endParaRPr lang="en-US"/>
        </a:p>
      </dgm:t>
    </dgm:pt>
    <dgm:pt modelId="{39E6E258-2016-4A77-96D7-41ED0651C754}" type="sibTrans" cxnId="{DE1C146D-1505-4683-B7CC-7E96CB49F277}">
      <dgm:prSet/>
      <dgm:spPr/>
      <dgm:t>
        <a:bodyPr/>
        <a:lstStyle/>
        <a:p>
          <a:endParaRPr lang="en-US"/>
        </a:p>
      </dgm:t>
    </dgm:pt>
    <dgm:pt modelId="{E6C4B70D-3100-4383-97CB-EC5A5A30B171}">
      <dgm:prSet/>
      <dgm:spPr>
        <a:solidFill>
          <a:schemeClr val="tx1">
            <a:lumMod val="65000"/>
            <a:lumOff val="35000"/>
          </a:schemeClr>
        </a:solidFill>
      </dgm:spPr>
      <dgm:t>
        <a:bodyPr/>
        <a:lstStyle/>
        <a:p>
          <a:r>
            <a:rPr lang="en-US" dirty="0"/>
            <a:t>Generate Recipe</a:t>
          </a:r>
        </a:p>
      </dgm:t>
    </dgm:pt>
    <dgm:pt modelId="{06484975-35FF-46E3-BADE-49872A5FD859}" type="parTrans" cxnId="{715443AF-EDA2-4643-8EEC-C34F2C94191D}">
      <dgm:prSet/>
      <dgm:spPr/>
      <dgm:t>
        <a:bodyPr/>
        <a:lstStyle/>
        <a:p>
          <a:endParaRPr lang="en-US"/>
        </a:p>
      </dgm:t>
    </dgm:pt>
    <dgm:pt modelId="{DE0A787C-58F9-4BC9-88F0-5C36C6F3C608}" type="sibTrans" cxnId="{715443AF-EDA2-4643-8EEC-C34F2C94191D}">
      <dgm:prSet/>
      <dgm:spPr/>
      <dgm:t>
        <a:bodyPr/>
        <a:lstStyle/>
        <a:p>
          <a:endParaRPr lang="en-US"/>
        </a:p>
      </dgm:t>
    </dgm:pt>
    <dgm:pt modelId="{79C6C828-1DD3-44A2-A3A0-E181EFDBE2F3}">
      <dgm:prSet/>
      <dgm:spPr>
        <a:solidFill>
          <a:schemeClr val="tx1">
            <a:lumMod val="65000"/>
            <a:lumOff val="35000"/>
          </a:schemeClr>
        </a:solidFill>
      </dgm:spPr>
      <dgm:t>
        <a:bodyPr/>
        <a:lstStyle/>
        <a:p>
          <a:r>
            <a:rPr lang="en-US" dirty="0"/>
            <a:t>About</a:t>
          </a:r>
        </a:p>
      </dgm:t>
    </dgm:pt>
    <dgm:pt modelId="{D0E0DB82-B96E-43EB-A80E-E536F0BD8481}" type="parTrans" cxnId="{F781DDC1-E87B-4696-BB0A-121E50981BBC}">
      <dgm:prSet/>
      <dgm:spPr/>
      <dgm:t>
        <a:bodyPr/>
        <a:lstStyle/>
        <a:p>
          <a:endParaRPr lang="en-US"/>
        </a:p>
      </dgm:t>
    </dgm:pt>
    <dgm:pt modelId="{A94E3AD2-A8BB-4C66-ADC7-D550694178EF}" type="sibTrans" cxnId="{F781DDC1-E87B-4696-BB0A-121E50981BBC}">
      <dgm:prSet/>
      <dgm:spPr/>
      <dgm:t>
        <a:bodyPr/>
        <a:lstStyle/>
        <a:p>
          <a:endParaRPr lang="en-US"/>
        </a:p>
      </dgm:t>
    </dgm:pt>
    <dgm:pt modelId="{226003D0-FC8C-4E3D-BCC3-54F12B32DE5F}">
      <dgm:prSet/>
      <dgm:spPr>
        <a:solidFill>
          <a:schemeClr val="tx1">
            <a:lumMod val="65000"/>
            <a:lumOff val="35000"/>
          </a:schemeClr>
        </a:solidFill>
      </dgm:spPr>
      <dgm:t>
        <a:bodyPr/>
        <a:lstStyle/>
        <a:p>
          <a:r>
            <a:rPr lang="en-US" dirty="0"/>
            <a:t>Contact</a:t>
          </a:r>
        </a:p>
      </dgm:t>
    </dgm:pt>
    <dgm:pt modelId="{ACB40BC8-38F2-466B-9CC8-E8163982682C}" type="parTrans" cxnId="{B75D5263-01F8-4BC8-9991-72B3D55B3F90}">
      <dgm:prSet/>
      <dgm:spPr/>
      <dgm:t>
        <a:bodyPr/>
        <a:lstStyle/>
        <a:p>
          <a:endParaRPr lang="en-US"/>
        </a:p>
      </dgm:t>
    </dgm:pt>
    <dgm:pt modelId="{63B9703E-134B-4651-83FF-B72929B79479}" type="sibTrans" cxnId="{B75D5263-01F8-4BC8-9991-72B3D55B3F90}">
      <dgm:prSet/>
      <dgm:spPr/>
      <dgm:t>
        <a:bodyPr/>
        <a:lstStyle/>
        <a:p>
          <a:endParaRPr lang="en-US"/>
        </a:p>
      </dgm:t>
    </dgm:pt>
    <dgm:pt modelId="{24CD7776-2130-4147-9093-62CAC1E66D5E}">
      <dgm:prSet/>
      <dgm:spPr>
        <a:solidFill>
          <a:schemeClr val="tx1">
            <a:lumMod val="65000"/>
            <a:lumOff val="35000"/>
          </a:schemeClr>
        </a:solidFill>
      </dgm:spPr>
      <dgm:t>
        <a:bodyPr/>
        <a:lstStyle/>
        <a:p>
          <a:r>
            <a:rPr lang="en-US" dirty="0"/>
            <a:t>Sign Out</a:t>
          </a:r>
        </a:p>
      </dgm:t>
    </dgm:pt>
    <dgm:pt modelId="{43BF791A-35CA-4BF9-97BF-BF25E04F77CB}" type="parTrans" cxnId="{18FE0CBD-EC04-4FF6-843E-DE40C11D2204}">
      <dgm:prSet/>
      <dgm:spPr/>
      <dgm:t>
        <a:bodyPr/>
        <a:lstStyle/>
        <a:p>
          <a:endParaRPr lang="en-US"/>
        </a:p>
      </dgm:t>
    </dgm:pt>
    <dgm:pt modelId="{BC6CC339-BABC-4465-909C-DB10977BD743}" type="sibTrans" cxnId="{18FE0CBD-EC04-4FF6-843E-DE40C11D2204}">
      <dgm:prSet/>
      <dgm:spPr/>
      <dgm:t>
        <a:bodyPr/>
        <a:lstStyle/>
        <a:p>
          <a:endParaRPr lang="en-US"/>
        </a:p>
      </dgm:t>
    </dgm:pt>
    <dgm:pt modelId="{9AA0E581-15B3-490E-A638-F04233EC539D}" type="pres">
      <dgm:prSet presAssocID="{B3119785-8213-46EE-89EC-C5CD7F327296}" presName="diagram" presStyleCnt="0">
        <dgm:presLayoutVars>
          <dgm:dir/>
          <dgm:resizeHandles val="exact"/>
        </dgm:presLayoutVars>
      </dgm:prSet>
      <dgm:spPr/>
    </dgm:pt>
    <dgm:pt modelId="{C66260A8-B7C8-448B-AA03-77126F8FB994}" type="pres">
      <dgm:prSet presAssocID="{3C58AC3C-2469-440C-927F-1490BAEF7C6C}" presName="node" presStyleLbl="node1" presStyleIdx="0" presStyleCnt="15">
        <dgm:presLayoutVars>
          <dgm:bulletEnabled val="1"/>
        </dgm:presLayoutVars>
      </dgm:prSet>
      <dgm:spPr/>
    </dgm:pt>
    <dgm:pt modelId="{9972EB62-3E76-499F-ABBB-FA7C5C6ADDF7}" type="pres">
      <dgm:prSet presAssocID="{AF11F9C9-8030-4111-B4DF-C4E4261A12BF}" presName="sibTrans" presStyleLbl="sibTrans2D1" presStyleIdx="0" presStyleCnt="14"/>
      <dgm:spPr/>
    </dgm:pt>
    <dgm:pt modelId="{91E8F9F2-739D-4FF8-A883-A1E8967C2DDA}" type="pres">
      <dgm:prSet presAssocID="{AF11F9C9-8030-4111-B4DF-C4E4261A12BF}" presName="connectorText" presStyleLbl="sibTrans2D1" presStyleIdx="0" presStyleCnt="14"/>
      <dgm:spPr/>
    </dgm:pt>
    <dgm:pt modelId="{CAC5C6E6-7AC8-4268-AE03-B5CF8C3D8C95}" type="pres">
      <dgm:prSet presAssocID="{476D9F71-4CE4-485C-9F12-4CF6D0301986}" presName="node" presStyleLbl="node1" presStyleIdx="1" presStyleCnt="15">
        <dgm:presLayoutVars>
          <dgm:bulletEnabled val="1"/>
        </dgm:presLayoutVars>
      </dgm:prSet>
      <dgm:spPr/>
    </dgm:pt>
    <dgm:pt modelId="{AFB1F3BA-7703-4579-9048-D752168D4DB9}" type="pres">
      <dgm:prSet presAssocID="{4805C62D-DD82-4C58-8140-E6B1A211C8B8}" presName="sibTrans" presStyleLbl="sibTrans2D1" presStyleIdx="1" presStyleCnt="14"/>
      <dgm:spPr/>
    </dgm:pt>
    <dgm:pt modelId="{12F2E24C-730D-41DC-971A-5A5558C961FB}" type="pres">
      <dgm:prSet presAssocID="{4805C62D-DD82-4C58-8140-E6B1A211C8B8}" presName="connectorText" presStyleLbl="sibTrans2D1" presStyleIdx="1" presStyleCnt="14"/>
      <dgm:spPr/>
    </dgm:pt>
    <dgm:pt modelId="{1D2337A6-F524-4DB1-A304-5D01B385B7FF}" type="pres">
      <dgm:prSet presAssocID="{DABA2E55-2DF2-4428-A8AB-D4B1016939EC}" presName="node" presStyleLbl="node1" presStyleIdx="2" presStyleCnt="15">
        <dgm:presLayoutVars>
          <dgm:bulletEnabled val="1"/>
        </dgm:presLayoutVars>
      </dgm:prSet>
      <dgm:spPr/>
    </dgm:pt>
    <dgm:pt modelId="{FC729D37-0924-4B3D-9D7D-5976E4509BBD}" type="pres">
      <dgm:prSet presAssocID="{33FC488E-3FDC-4A40-82C2-4E9A16E4F143}" presName="sibTrans" presStyleLbl="sibTrans2D1" presStyleIdx="2" presStyleCnt="14"/>
      <dgm:spPr/>
    </dgm:pt>
    <dgm:pt modelId="{7B60A84D-24AF-451D-9F7F-2CE5F4E36AC0}" type="pres">
      <dgm:prSet presAssocID="{33FC488E-3FDC-4A40-82C2-4E9A16E4F143}" presName="connectorText" presStyleLbl="sibTrans2D1" presStyleIdx="2" presStyleCnt="14"/>
      <dgm:spPr/>
    </dgm:pt>
    <dgm:pt modelId="{F9DFA47F-8DB1-4436-9404-3BB9A463CCC3}" type="pres">
      <dgm:prSet presAssocID="{9E3A904A-A04E-4719-8CA2-F8054377CF08}" presName="node" presStyleLbl="node1" presStyleIdx="3" presStyleCnt="15">
        <dgm:presLayoutVars>
          <dgm:bulletEnabled val="1"/>
        </dgm:presLayoutVars>
      </dgm:prSet>
      <dgm:spPr/>
    </dgm:pt>
    <dgm:pt modelId="{67DF8B19-BABC-43B1-87E5-BD6259A9B690}" type="pres">
      <dgm:prSet presAssocID="{BA964C04-82DD-4D39-8B20-FB32F037F782}" presName="sibTrans" presStyleLbl="sibTrans2D1" presStyleIdx="3" presStyleCnt="14"/>
      <dgm:spPr/>
    </dgm:pt>
    <dgm:pt modelId="{A5C8BB77-95F4-4D4D-B74F-79C59A2A6B30}" type="pres">
      <dgm:prSet presAssocID="{BA964C04-82DD-4D39-8B20-FB32F037F782}" presName="connectorText" presStyleLbl="sibTrans2D1" presStyleIdx="3" presStyleCnt="14"/>
      <dgm:spPr/>
    </dgm:pt>
    <dgm:pt modelId="{AE0CE3FD-760A-41D0-B024-ED0D11AFBEED}" type="pres">
      <dgm:prSet presAssocID="{DC4E77BE-A847-46AE-B78A-BCAA2F9CC9E0}" presName="node" presStyleLbl="node1" presStyleIdx="4" presStyleCnt="15">
        <dgm:presLayoutVars>
          <dgm:bulletEnabled val="1"/>
        </dgm:presLayoutVars>
      </dgm:prSet>
      <dgm:spPr/>
    </dgm:pt>
    <dgm:pt modelId="{B1510B5A-F903-4711-B601-56B7988CE9B4}" type="pres">
      <dgm:prSet presAssocID="{DD312049-902F-4E8A-8756-522120210625}" presName="sibTrans" presStyleLbl="sibTrans2D1" presStyleIdx="4" presStyleCnt="14"/>
      <dgm:spPr/>
    </dgm:pt>
    <dgm:pt modelId="{BB60980B-52F5-48C8-914F-5E75A3BFEBB5}" type="pres">
      <dgm:prSet presAssocID="{DD312049-902F-4E8A-8756-522120210625}" presName="connectorText" presStyleLbl="sibTrans2D1" presStyleIdx="4" presStyleCnt="14"/>
      <dgm:spPr/>
    </dgm:pt>
    <dgm:pt modelId="{A534A39F-1B50-4BB1-B7B4-6B38DF0C1198}" type="pres">
      <dgm:prSet presAssocID="{27B46BB4-207E-4934-8389-3C5109BD7915}" presName="node" presStyleLbl="node1" presStyleIdx="5" presStyleCnt="15">
        <dgm:presLayoutVars>
          <dgm:bulletEnabled val="1"/>
        </dgm:presLayoutVars>
      </dgm:prSet>
      <dgm:spPr/>
    </dgm:pt>
    <dgm:pt modelId="{51BBF8CC-254A-443C-B641-5D25EB942443}" type="pres">
      <dgm:prSet presAssocID="{C82EC829-E8D6-4223-9EE8-DAECD0039AF5}" presName="sibTrans" presStyleLbl="sibTrans2D1" presStyleIdx="5" presStyleCnt="14"/>
      <dgm:spPr/>
    </dgm:pt>
    <dgm:pt modelId="{21551295-89D0-469D-BBEE-B7FEB9919628}" type="pres">
      <dgm:prSet presAssocID="{C82EC829-E8D6-4223-9EE8-DAECD0039AF5}" presName="connectorText" presStyleLbl="sibTrans2D1" presStyleIdx="5" presStyleCnt="14"/>
      <dgm:spPr/>
    </dgm:pt>
    <dgm:pt modelId="{CFFFF780-736E-4467-BA6F-9D2833D4D794}" type="pres">
      <dgm:prSet presAssocID="{EAE089DD-2EC7-4C4B-A8D9-91C3C39C761F}" presName="node" presStyleLbl="node1" presStyleIdx="6" presStyleCnt="15">
        <dgm:presLayoutVars>
          <dgm:bulletEnabled val="1"/>
        </dgm:presLayoutVars>
      </dgm:prSet>
      <dgm:spPr/>
    </dgm:pt>
    <dgm:pt modelId="{E65A3D51-992D-4FE1-8F32-BB16FFE7D44C}" type="pres">
      <dgm:prSet presAssocID="{55E0D648-A3A8-4933-AE88-64C39385D7CC}" presName="sibTrans" presStyleLbl="sibTrans2D1" presStyleIdx="6" presStyleCnt="14"/>
      <dgm:spPr/>
    </dgm:pt>
    <dgm:pt modelId="{7C5EED42-F81B-4682-BC20-CD229E8B1DC1}" type="pres">
      <dgm:prSet presAssocID="{55E0D648-A3A8-4933-AE88-64C39385D7CC}" presName="connectorText" presStyleLbl="sibTrans2D1" presStyleIdx="6" presStyleCnt="14"/>
      <dgm:spPr/>
    </dgm:pt>
    <dgm:pt modelId="{3829F607-E457-4AF4-8FC2-AD09CD16A891}" type="pres">
      <dgm:prSet presAssocID="{EEADDFB2-F9C2-4609-B3E9-8E0EE3F11C27}" presName="node" presStyleLbl="node1" presStyleIdx="7" presStyleCnt="15">
        <dgm:presLayoutVars>
          <dgm:bulletEnabled val="1"/>
        </dgm:presLayoutVars>
      </dgm:prSet>
      <dgm:spPr/>
    </dgm:pt>
    <dgm:pt modelId="{79175833-0034-46AB-A81C-ACA745374641}" type="pres">
      <dgm:prSet presAssocID="{8D03295C-5729-4D84-8525-26DD56146172}" presName="sibTrans" presStyleLbl="sibTrans2D1" presStyleIdx="7" presStyleCnt="14"/>
      <dgm:spPr/>
    </dgm:pt>
    <dgm:pt modelId="{2E6DDB96-5970-478A-BB04-AE1E0CCC8177}" type="pres">
      <dgm:prSet presAssocID="{8D03295C-5729-4D84-8525-26DD56146172}" presName="connectorText" presStyleLbl="sibTrans2D1" presStyleIdx="7" presStyleCnt="14"/>
      <dgm:spPr/>
    </dgm:pt>
    <dgm:pt modelId="{842BC3A2-39B2-4CEE-8FEC-C23038F0BBE2}" type="pres">
      <dgm:prSet presAssocID="{807B1D48-0C0C-4A34-9723-D41895C5B86A}" presName="node" presStyleLbl="node1" presStyleIdx="8" presStyleCnt="15">
        <dgm:presLayoutVars>
          <dgm:bulletEnabled val="1"/>
        </dgm:presLayoutVars>
      </dgm:prSet>
      <dgm:spPr/>
    </dgm:pt>
    <dgm:pt modelId="{370E98B5-F942-45DC-BC2D-C955512EA480}" type="pres">
      <dgm:prSet presAssocID="{7E7899D3-3012-4BE0-87F3-76A97CC65013}" presName="sibTrans" presStyleLbl="sibTrans2D1" presStyleIdx="8" presStyleCnt="14"/>
      <dgm:spPr/>
    </dgm:pt>
    <dgm:pt modelId="{0BDAD78B-2A12-4FC7-9A08-26244B5E3764}" type="pres">
      <dgm:prSet presAssocID="{7E7899D3-3012-4BE0-87F3-76A97CC65013}" presName="connectorText" presStyleLbl="sibTrans2D1" presStyleIdx="8" presStyleCnt="14"/>
      <dgm:spPr/>
    </dgm:pt>
    <dgm:pt modelId="{655C8B98-8BA6-48F5-A858-B5C9822066F9}" type="pres">
      <dgm:prSet presAssocID="{BB5A4EBB-817E-4CEC-A300-057BA7A8978F}" presName="node" presStyleLbl="node1" presStyleIdx="9" presStyleCnt="15">
        <dgm:presLayoutVars>
          <dgm:bulletEnabled val="1"/>
        </dgm:presLayoutVars>
      </dgm:prSet>
      <dgm:spPr/>
    </dgm:pt>
    <dgm:pt modelId="{6CCFD353-6D64-4A01-842E-1C2F4A878245}" type="pres">
      <dgm:prSet presAssocID="{0C088ACC-2EBD-4861-BFE2-FA60703AFD5D}" presName="sibTrans" presStyleLbl="sibTrans2D1" presStyleIdx="9" presStyleCnt="14"/>
      <dgm:spPr/>
    </dgm:pt>
    <dgm:pt modelId="{927EBBD8-79F7-4945-89DC-08300F74E04D}" type="pres">
      <dgm:prSet presAssocID="{0C088ACC-2EBD-4861-BFE2-FA60703AFD5D}" presName="connectorText" presStyleLbl="sibTrans2D1" presStyleIdx="9" presStyleCnt="14"/>
      <dgm:spPr/>
    </dgm:pt>
    <dgm:pt modelId="{060F0A22-A6FB-4440-AD8A-DFC127163883}" type="pres">
      <dgm:prSet presAssocID="{21D14D0D-963E-4A4B-B3DF-1708AA2A0DFC}" presName="node" presStyleLbl="node1" presStyleIdx="10" presStyleCnt="15">
        <dgm:presLayoutVars>
          <dgm:bulletEnabled val="1"/>
        </dgm:presLayoutVars>
      </dgm:prSet>
      <dgm:spPr/>
    </dgm:pt>
    <dgm:pt modelId="{86EED1F0-5FCA-4419-BAC7-709807A44B64}" type="pres">
      <dgm:prSet presAssocID="{39E6E258-2016-4A77-96D7-41ED0651C754}" presName="sibTrans" presStyleLbl="sibTrans2D1" presStyleIdx="10" presStyleCnt="14"/>
      <dgm:spPr/>
    </dgm:pt>
    <dgm:pt modelId="{A68DA803-0C13-4516-A27E-7B3062800290}" type="pres">
      <dgm:prSet presAssocID="{39E6E258-2016-4A77-96D7-41ED0651C754}" presName="connectorText" presStyleLbl="sibTrans2D1" presStyleIdx="10" presStyleCnt="14"/>
      <dgm:spPr/>
    </dgm:pt>
    <dgm:pt modelId="{891F5715-81F7-4F55-9147-DACDF135819B}" type="pres">
      <dgm:prSet presAssocID="{E6C4B70D-3100-4383-97CB-EC5A5A30B171}" presName="node" presStyleLbl="node1" presStyleIdx="11" presStyleCnt="15">
        <dgm:presLayoutVars>
          <dgm:bulletEnabled val="1"/>
        </dgm:presLayoutVars>
      </dgm:prSet>
      <dgm:spPr/>
    </dgm:pt>
    <dgm:pt modelId="{EEE8C348-C8DE-4CEA-83B7-C50A00EDC48B}" type="pres">
      <dgm:prSet presAssocID="{DE0A787C-58F9-4BC9-88F0-5C36C6F3C608}" presName="sibTrans" presStyleLbl="sibTrans2D1" presStyleIdx="11" presStyleCnt="14"/>
      <dgm:spPr/>
    </dgm:pt>
    <dgm:pt modelId="{C51456CB-815A-41FD-AA86-FFDB360D438F}" type="pres">
      <dgm:prSet presAssocID="{DE0A787C-58F9-4BC9-88F0-5C36C6F3C608}" presName="connectorText" presStyleLbl="sibTrans2D1" presStyleIdx="11" presStyleCnt="14"/>
      <dgm:spPr/>
    </dgm:pt>
    <dgm:pt modelId="{1C52235C-8FF6-4A73-8786-C52A47E2189F}" type="pres">
      <dgm:prSet presAssocID="{79C6C828-1DD3-44A2-A3A0-E181EFDBE2F3}" presName="node" presStyleLbl="node1" presStyleIdx="12" presStyleCnt="15">
        <dgm:presLayoutVars>
          <dgm:bulletEnabled val="1"/>
        </dgm:presLayoutVars>
      </dgm:prSet>
      <dgm:spPr/>
    </dgm:pt>
    <dgm:pt modelId="{3297040C-1697-498C-ACB2-324DBAD46867}" type="pres">
      <dgm:prSet presAssocID="{A94E3AD2-A8BB-4C66-ADC7-D550694178EF}" presName="sibTrans" presStyleLbl="sibTrans2D1" presStyleIdx="12" presStyleCnt="14"/>
      <dgm:spPr/>
    </dgm:pt>
    <dgm:pt modelId="{80B8BE20-99B2-47A7-B236-DC906AC471FA}" type="pres">
      <dgm:prSet presAssocID="{A94E3AD2-A8BB-4C66-ADC7-D550694178EF}" presName="connectorText" presStyleLbl="sibTrans2D1" presStyleIdx="12" presStyleCnt="14"/>
      <dgm:spPr/>
    </dgm:pt>
    <dgm:pt modelId="{71D7E10B-0A05-4F31-A659-299D0914FC3B}" type="pres">
      <dgm:prSet presAssocID="{226003D0-FC8C-4E3D-BCC3-54F12B32DE5F}" presName="node" presStyleLbl="node1" presStyleIdx="13" presStyleCnt="15">
        <dgm:presLayoutVars>
          <dgm:bulletEnabled val="1"/>
        </dgm:presLayoutVars>
      </dgm:prSet>
      <dgm:spPr/>
    </dgm:pt>
    <dgm:pt modelId="{8C1AE451-ED97-4060-B15C-A03E24D0AF5B}" type="pres">
      <dgm:prSet presAssocID="{63B9703E-134B-4651-83FF-B72929B79479}" presName="sibTrans" presStyleLbl="sibTrans2D1" presStyleIdx="13" presStyleCnt="14"/>
      <dgm:spPr/>
    </dgm:pt>
    <dgm:pt modelId="{7594A57A-E37D-4E60-98C0-511214B5B2FB}" type="pres">
      <dgm:prSet presAssocID="{63B9703E-134B-4651-83FF-B72929B79479}" presName="connectorText" presStyleLbl="sibTrans2D1" presStyleIdx="13" presStyleCnt="14"/>
      <dgm:spPr/>
    </dgm:pt>
    <dgm:pt modelId="{D2B98D74-CC69-4647-B6BF-59424BEF0EFA}" type="pres">
      <dgm:prSet presAssocID="{24CD7776-2130-4147-9093-62CAC1E66D5E}" presName="node" presStyleLbl="node1" presStyleIdx="14" presStyleCnt="15">
        <dgm:presLayoutVars>
          <dgm:bulletEnabled val="1"/>
        </dgm:presLayoutVars>
      </dgm:prSet>
      <dgm:spPr/>
    </dgm:pt>
  </dgm:ptLst>
  <dgm:cxnLst>
    <dgm:cxn modelId="{BD179F03-468D-4364-B212-4850556C7C54}" type="presOf" srcId="{E6C4B70D-3100-4383-97CB-EC5A5A30B171}" destId="{891F5715-81F7-4F55-9147-DACDF135819B}" srcOrd="0" destOrd="0" presId="urn:microsoft.com/office/officeart/2005/8/layout/process5"/>
    <dgm:cxn modelId="{2F319406-ED04-4079-866C-DACCDCB4499E}" type="presOf" srcId="{39E6E258-2016-4A77-96D7-41ED0651C754}" destId="{86EED1F0-5FCA-4419-BAC7-709807A44B64}" srcOrd="0" destOrd="0" presId="urn:microsoft.com/office/officeart/2005/8/layout/process5"/>
    <dgm:cxn modelId="{3DC9190A-94AD-446D-9BC6-7734509FBDDE}" type="presOf" srcId="{55E0D648-A3A8-4933-AE88-64C39385D7CC}" destId="{E65A3D51-992D-4FE1-8F32-BB16FFE7D44C}" srcOrd="0" destOrd="0" presId="urn:microsoft.com/office/officeart/2005/8/layout/process5"/>
    <dgm:cxn modelId="{90675611-B165-43D8-B396-2563FE800CBA}" type="presOf" srcId="{79C6C828-1DD3-44A2-A3A0-E181EFDBE2F3}" destId="{1C52235C-8FF6-4A73-8786-C52A47E2189F}" srcOrd="0" destOrd="0" presId="urn:microsoft.com/office/officeart/2005/8/layout/process5"/>
    <dgm:cxn modelId="{5B731114-B34F-4D3D-9EEE-DB9715108D39}" type="presOf" srcId="{0C088ACC-2EBD-4861-BFE2-FA60703AFD5D}" destId="{6CCFD353-6D64-4A01-842E-1C2F4A878245}" srcOrd="0" destOrd="0" presId="urn:microsoft.com/office/officeart/2005/8/layout/process5"/>
    <dgm:cxn modelId="{78621C14-AAF9-4C1C-9456-991A9BCB3FF2}" type="presOf" srcId="{7E7899D3-3012-4BE0-87F3-76A97CC65013}" destId="{0BDAD78B-2A12-4FC7-9A08-26244B5E3764}" srcOrd="1" destOrd="0" presId="urn:microsoft.com/office/officeart/2005/8/layout/process5"/>
    <dgm:cxn modelId="{3F634D16-8434-4384-959C-58B1E9B9DE9E}" type="presOf" srcId="{EAE089DD-2EC7-4C4B-A8D9-91C3C39C761F}" destId="{CFFFF780-736E-4467-BA6F-9D2833D4D794}" srcOrd="0" destOrd="0" presId="urn:microsoft.com/office/officeart/2005/8/layout/process5"/>
    <dgm:cxn modelId="{B8B6D116-3863-47E2-948F-9BF2B08A4195}" type="presOf" srcId="{8D03295C-5729-4D84-8525-26DD56146172}" destId="{2E6DDB96-5970-478A-BB04-AE1E0CCC8177}" srcOrd="1" destOrd="0" presId="urn:microsoft.com/office/officeart/2005/8/layout/process5"/>
    <dgm:cxn modelId="{C30E1125-3DD9-4FBC-8BB5-A47AAE55A7ED}" type="presOf" srcId="{BA964C04-82DD-4D39-8B20-FB32F037F782}" destId="{67DF8B19-BABC-43B1-87E5-BD6259A9B690}" srcOrd="0" destOrd="0" presId="urn:microsoft.com/office/officeart/2005/8/layout/process5"/>
    <dgm:cxn modelId="{E220CB35-6B89-4F4C-8F47-2F19B8B2EE9A}" type="presOf" srcId="{BB5A4EBB-817E-4CEC-A300-057BA7A8978F}" destId="{655C8B98-8BA6-48F5-A858-B5C9822066F9}" srcOrd="0" destOrd="0" presId="urn:microsoft.com/office/officeart/2005/8/layout/process5"/>
    <dgm:cxn modelId="{2F8AEC3E-649F-450D-B44F-F5AF0E7D385B}" type="presOf" srcId="{C82EC829-E8D6-4223-9EE8-DAECD0039AF5}" destId="{21551295-89D0-469D-BBEE-B7FEB9919628}" srcOrd="1" destOrd="0" presId="urn:microsoft.com/office/officeart/2005/8/layout/process5"/>
    <dgm:cxn modelId="{DCF00940-7D8F-41E7-919A-B7495AC2876B}" type="presOf" srcId="{C82EC829-E8D6-4223-9EE8-DAECD0039AF5}" destId="{51BBF8CC-254A-443C-B641-5D25EB942443}" srcOrd="0" destOrd="0" presId="urn:microsoft.com/office/officeart/2005/8/layout/process5"/>
    <dgm:cxn modelId="{DD73285F-42BE-43FC-A2CF-E693D56A04AD}" type="presOf" srcId="{21D14D0D-963E-4A4B-B3DF-1708AA2A0DFC}" destId="{060F0A22-A6FB-4440-AD8A-DFC127163883}" srcOrd="0" destOrd="0" presId="urn:microsoft.com/office/officeart/2005/8/layout/process5"/>
    <dgm:cxn modelId="{A64F0641-9083-4D58-8F61-2269767B49AE}" type="presOf" srcId="{4805C62D-DD82-4C58-8140-E6B1A211C8B8}" destId="{12F2E24C-730D-41DC-971A-5A5558C961FB}" srcOrd="1" destOrd="0" presId="urn:microsoft.com/office/officeart/2005/8/layout/process5"/>
    <dgm:cxn modelId="{B9B54F42-3CAF-4A64-89F0-EA0128AD1225}" type="presOf" srcId="{39E6E258-2016-4A77-96D7-41ED0651C754}" destId="{A68DA803-0C13-4516-A27E-7B3062800290}" srcOrd="1" destOrd="0" presId="urn:microsoft.com/office/officeart/2005/8/layout/process5"/>
    <dgm:cxn modelId="{B75D5263-01F8-4BC8-9991-72B3D55B3F90}" srcId="{B3119785-8213-46EE-89EC-C5CD7F327296}" destId="{226003D0-FC8C-4E3D-BCC3-54F12B32DE5F}" srcOrd="13" destOrd="0" parTransId="{ACB40BC8-38F2-466B-9CC8-E8163982682C}" sibTransId="{63B9703E-134B-4651-83FF-B72929B79479}"/>
    <dgm:cxn modelId="{1B602449-2816-4F40-B32A-DA1C06A8C770}" type="presOf" srcId="{DE0A787C-58F9-4BC9-88F0-5C36C6F3C608}" destId="{C51456CB-815A-41FD-AA86-FFDB360D438F}" srcOrd="1" destOrd="0" presId="urn:microsoft.com/office/officeart/2005/8/layout/process5"/>
    <dgm:cxn modelId="{89FB676A-2C4F-42F5-AF52-DEF55E42E9C4}" type="presOf" srcId="{DD312049-902F-4E8A-8756-522120210625}" destId="{B1510B5A-F903-4711-B601-56B7988CE9B4}" srcOrd="0" destOrd="0" presId="urn:microsoft.com/office/officeart/2005/8/layout/process5"/>
    <dgm:cxn modelId="{4F9E266B-CA74-47D0-9029-A33CEA6B20A0}" type="presOf" srcId="{DABA2E55-2DF2-4428-A8AB-D4B1016939EC}" destId="{1D2337A6-F524-4DB1-A304-5D01B385B7FF}" srcOrd="0" destOrd="0" presId="urn:microsoft.com/office/officeart/2005/8/layout/process5"/>
    <dgm:cxn modelId="{DE1C146D-1505-4683-B7CC-7E96CB49F277}" srcId="{B3119785-8213-46EE-89EC-C5CD7F327296}" destId="{21D14D0D-963E-4A4B-B3DF-1708AA2A0DFC}" srcOrd="10" destOrd="0" parTransId="{8B8C5D4E-A0D7-4A71-B338-A52E46EB47E6}" sibTransId="{39E6E258-2016-4A77-96D7-41ED0651C754}"/>
    <dgm:cxn modelId="{C342EB6D-FBFD-430E-A0EB-643166CD56C5}" type="presOf" srcId="{226003D0-FC8C-4E3D-BCC3-54F12B32DE5F}" destId="{71D7E10B-0A05-4F31-A659-299D0914FC3B}" srcOrd="0" destOrd="0" presId="urn:microsoft.com/office/officeart/2005/8/layout/process5"/>
    <dgm:cxn modelId="{3D75A64E-2010-4BF8-85E4-64478C77F41C}" type="presOf" srcId="{A94E3AD2-A8BB-4C66-ADC7-D550694178EF}" destId="{3297040C-1697-498C-ACB2-324DBAD46867}" srcOrd="0" destOrd="0" presId="urn:microsoft.com/office/officeart/2005/8/layout/process5"/>
    <dgm:cxn modelId="{615F9472-F6F1-4121-8CF2-87F8281CE849}" srcId="{B3119785-8213-46EE-89EC-C5CD7F327296}" destId="{27B46BB4-207E-4934-8389-3C5109BD7915}" srcOrd="5" destOrd="0" parTransId="{AFD423A4-C0C2-425D-ABF7-65F950EE7550}" sibTransId="{C82EC829-E8D6-4223-9EE8-DAECD0039AF5}"/>
    <dgm:cxn modelId="{2DB69953-3CD2-4CBB-BA3C-F59BEC543584}" type="presOf" srcId="{63B9703E-134B-4651-83FF-B72929B79479}" destId="{8C1AE451-ED97-4060-B15C-A03E24D0AF5B}" srcOrd="0" destOrd="0" presId="urn:microsoft.com/office/officeart/2005/8/layout/process5"/>
    <dgm:cxn modelId="{EF4D697C-74B1-4F4D-9DD5-413029CCA134}" srcId="{B3119785-8213-46EE-89EC-C5CD7F327296}" destId="{BB5A4EBB-817E-4CEC-A300-057BA7A8978F}" srcOrd="9" destOrd="0" parTransId="{18F5400D-DD82-45C8-9358-007AE04B3C60}" sibTransId="{0C088ACC-2EBD-4861-BFE2-FA60703AFD5D}"/>
    <dgm:cxn modelId="{6F184A84-8E6F-4518-8EF4-BC022300F92B}" type="presOf" srcId="{9E3A904A-A04E-4719-8CA2-F8054377CF08}" destId="{F9DFA47F-8DB1-4436-9404-3BB9A463CCC3}" srcOrd="0" destOrd="0" presId="urn:microsoft.com/office/officeart/2005/8/layout/process5"/>
    <dgm:cxn modelId="{91BB3A86-6CE7-4CF8-BF2A-934DFA8FF66B}" srcId="{B3119785-8213-46EE-89EC-C5CD7F327296}" destId="{EEADDFB2-F9C2-4609-B3E9-8E0EE3F11C27}" srcOrd="7" destOrd="0" parTransId="{27A694A0-2F3D-49C1-B799-FC32EB191FC7}" sibTransId="{8D03295C-5729-4D84-8525-26DD56146172}"/>
    <dgm:cxn modelId="{72F4D18A-2443-4DF9-9F48-317204C30913}" srcId="{B3119785-8213-46EE-89EC-C5CD7F327296}" destId="{9E3A904A-A04E-4719-8CA2-F8054377CF08}" srcOrd="3" destOrd="0" parTransId="{7037B382-4971-4876-98E9-C0593D001FA1}" sibTransId="{BA964C04-82DD-4D39-8B20-FB32F037F782}"/>
    <dgm:cxn modelId="{FD8EB48D-6C67-4836-81E5-F4FA3CEF9E98}" type="presOf" srcId="{AF11F9C9-8030-4111-B4DF-C4E4261A12BF}" destId="{91E8F9F2-739D-4FF8-A883-A1E8967C2DDA}" srcOrd="1" destOrd="0" presId="urn:microsoft.com/office/officeart/2005/8/layout/process5"/>
    <dgm:cxn modelId="{F492878E-B301-44A3-A63C-45568AC61810}" type="presOf" srcId="{476D9F71-4CE4-485C-9F12-4CF6D0301986}" destId="{CAC5C6E6-7AC8-4268-AE03-B5CF8C3D8C95}" srcOrd="0" destOrd="0" presId="urn:microsoft.com/office/officeart/2005/8/layout/process5"/>
    <dgm:cxn modelId="{B312A98E-E836-4C0A-8E58-8879C94DC9EE}" type="presOf" srcId="{63B9703E-134B-4651-83FF-B72929B79479}" destId="{7594A57A-E37D-4E60-98C0-511214B5B2FB}" srcOrd="1" destOrd="0" presId="urn:microsoft.com/office/officeart/2005/8/layout/process5"/>
    <dgm:cxn modelId="{40CC8292-0A7C-4C5B-9C7C-084BE2C85372}" srcId="{B3119785-8213-46EE-89EC-C5CD7F327296}" destId="{DC4E77BE-A847-46AE-B78A-BCAA2F9CC9E0}" srcOrd="4" destOrd="0" parTransId="{60C171C5-839E-4F74-940F-73FA3F7857B5}" sibTransId="{DD312049-902F-4E8A-8756-522120210625}"/>
    <dgm:cxn modelId="{C24A349A-2BEA-44E4-9CBA-55B0F4E82A01}" type="presOf" srcId="{BA964C04-82DD-4D39-8B20-FB32F037F782}" destId="{A5C8BB77-95F4-4D4D-B74F-79C59A2A6B30}" srcOrd="1" destOrd="0" presId="urn:microsoft.com/office/officeart/2005/8/layout/process5"/>
    <dgm:cxn modelId="{C5F94CAE-86EA-43CF-AAF7-7057979C4909}" type="presOf" srcId="{7E7899D3-3012-4BE0-87F3-76A97CC65013}" destId="{370E98B5-F942-45DC-BC2D-C955512EA480}" srcOrd="0" destOrd="0" presId="urn:microsoft.com/office/officeart/2005/8/layout/process5"/>
    <dgm:cxn modelId="{715443AF-EDA2-4643-8EEC-C34F2C94191D}" srcId="{B3119785-8213-46EE-89EC-C5CD7F327296}" destId="{E6C4B70D-3100-4383-97CB-EC5A5A30B171}" srcOrd="11" destOrd="0" parTransId="{06484975-35FF-46E3-BADE-49872A5FD859}" sibTransId="{DE0A787C-58F9-4BC9-88F0-5C36C6F3C608}"/>
    <dgm:cxn modelId="{B3C76DB5-D1E3-46DD-96B9-BBE7465B9C57}" type="presOf" srcId="{0C088ACC-2EBD-4861-BFE2-FA60703AFD5D}" destId="{927EBBD8-79F7-4945-89DC-08300F74E04D}" srcOrd="1" destOrd="0" presId="urn:microsoft.com/office/officeart/2005/8/layout/process5"/>
    <dgm:cxn modelId="{8D9143B7-2CC8-4A29-9EC7-869FE9CDEF97}" type="presOf" srcId="{33FC488E-3FDC-4A40-82C2-4E9A16E4F143}" destId="{7B60A84D-24AF-451D-9F7F-2CE5F4E36AC0}" srcOrd="1" destOrd="0" presId="urn:microsoft.com/office/officeart/2005/8/layout/process5"/>
    <dgm:cxn modelId="{0EA3E5B8-8262-4702-B3D6-C9A5EC4C4824}" srcId="{B3119785-8213-46EE-89EC-C5CD7F327296}" destId="{3C58AC3C-2469-440C-927F-1490BAEF7C6C}" srcOrd="0" destOrd="0" parTransId="{F19D65F3-6292-47D2-95D0-9B6CC8FE0B4A}" sibTransId="{AF11F9C9-8030-4111-B4DF-C4E4261A12BF}"/>
    <dgm:cxn modelId="{BBFA14BA-75A6-4C48-9068-DF98BEC1E739}" type="presOf" srcId="{4805C62D-DD82-4C58-8140-E6B1A211C8B8}" destId="{AFB1F3BA-7703-4579-9048-D752168D4DB9}" srcOrd="0" destOrd="0" presId="urn:microsoft.com/office/officeart/2005/8/layout/process5"/>
    <dgm:cxn modelId="{18FE0CBD-EC04-4FF6-843E-DE40C11D2204}" srcId="{B3119785-8213-46EE-89EC-C5CD7F327296}" destId="{24CD7776-2130-4147-9093-62CAC1E66D5E}" srcOrd="14" destOrd="0" parTransId="{43BF791A-35CA-4BF9-97BF-BF25E04F77CB}" sibTransId="{BC6CC339-BABC-4465-909C-DB10977BD743}"/>
    <dgm:cxn modelId="{CF1271BF-EBF6-4A1B-9B06-A5C024668B50}" type="presOf" srcId="{33FC488E-3FDC-4A40-82C2-4E9A16E4F143}" destId="{FC729D37-0924-4B3D-9D7D-5976E4509BBD}" srcOrd="0" destOrd="0" presId="urn:microsoft.com/office/officeart/2005/8/layout/process5"/>
    <dgm:cxn modelId="{1F3888C0-E814-4CB5-BE55-9292DC2D6344}" srcId="{B3119785-8213-46EE-89EC-C5CD7F327296}" destId="{EAE089DD-2EC7-4C4B-A8D9-91C3C39C761F}" srcOrd="6" destOrd="0" parTransId="{EBE484F6-2244-4BB3-9743-886195452DE6}" sibTransId="{55E0D648-A3A8-4933-AE88-64C39385D7CC}"/>
    <dgm:cxn modelId="{F781DDC1-E87B-4696-BB0A-121E50981BBC}" srcId="{B3119785-8213-46EE-89EC-C5CD7F327296}" destId="{79C6C828-1DD3-44A2-A3A0-E181EFDBE2F3}" srcOrd="12" destOrd="0" parTransId="{D0E0DB82-B96E-43EB-A80E-E536F0BD8481}" sibTransId="{A94E3AD2-A8BB-4C66-ADC7-D550694178EF}"/>
    <dgm:cxn modelId="{169E51C5-52AD-4A77-AE89-069BFE492977}" type="presOf" srcId="{A94E3AD2-A8BB-4C66-ADC7-D550694178EF}" destId="{80B8BE20-99B2-47A7-B236-DC906AC471FA}" srcOrd="1" destOrd="0" presId="urn:microsoft.com/office/officeart/2005/8/layout/process5"/>
    <dgm:cxn modelId="{D35C55C7-F667-41EF-A1E6-C741ECAFA1BE}" type="presOf" srcId="{55E0D648-A3A8-4933-AE88-64C39385D7CC}" destId="{7C5EED42-F81B-4682-BC20-CD229E8B1DC1}" srcOrd="1" destOrd="0" presId="urn:microsoft.com/office/officeart/2005/8/layout/process5"/>
    <dgm:cxn modelId="{798268D0-368B-4D88-94F8-AE43B02D3535}" type="presOf" srcId="{DC4E77BE-A847-46AE-B78A-BCAA2F9CC9E0}" destId="{AE0CE3FD-760A-41D0-B024-ED0D11AFBEED}" srcOrd="0" destOrd="0" presId="urn:microsoft.com/office/officeart/2005/8/layout/process5"/>
    <dgm:cxn modelId="{CE9BAFD3-9FAF-43A0-A9B8-E9B93F97BB6B}" type="presOf" srcId="{AF11F9C9-8030-4111-B4DF-C4E4261A12BF}" destId="{9972EB62-3E76-499F-ABBB-FA7C5C6ADDF7}" srcOrd="0" destOrd="0" presId="urn:microsoft.com/office/officeart/2005/8/layout/process5"/>
    <dgm:cxn modelId="{8BE8F9D4-D627-49F0-925A-9DD9C290BA78}" type="presOf" srcId="{DE0A787C-58F9-4BC9-88F0-5C36C6F3C608}" destId="{EEE8C348-C8DE-4CEA-83B7-C50A00EDC48B}" srcOrd="0" destOrd="0" presId="urn:microsoft.com/office/officeart/2005/8/layout/process5"/>
    <dgm:cxn modelId="{B2525DDA-BD15-498B-B585-B00A612BFB35}" srcId="{B3119785-8213-46EE-89EC-C5CD7F327296}" destId="{476D9F71-4CE4-485C-9F12-4CF6D0301986}" srcOrd="1" destOrd="0" parTransId="{A407DAAB-57EB-4329-9819-540BCB486007}" sibTransId="{4805C62D-DD82-4C58-8140-E6B1A211C8B8}"/>
    <dgm:cxn modelId="{A935A1E0-23FA-40CC-9541-F5955ED1CB32}" type="presOf" srcId="{807B1D48-0C0C-4A34-9723-D41895C5B86A}" destId="{842BC3A2-39B2-4CEE-8FEC-C23038F0BBE2}" srcOrd="0" destOrd="0" presId="urn:microsoft.com/office/officeart/2005/8/layout/process5"/>
    <dgm:cxn modelId="{348565E2-3DB3-4C33-B8D7-6A4D8F1F5868}" type="presOf" srcId="{27B46BB4-207E-4934-8389-3C5109BD7915}" destId="{A534A39F-1B50-4BB1-B7B4-6B38DF0C1198}" srcOrd="0" destOrd="0" presId="urn:microsoft.com/office/officeart/2005/8/layout/process5"/>
    <dgm:cxn modelId="{CFD03EE5-4D2D-4DF3-887E-95697C7AFB33}" type="presOf" srcId="{EEADDFB2-F9C2-4609-B3E9-8E0EE3F11C27}" destId="{3829F607-E457-4AF4-8FC2-AD09CD16A891}" srcOrd="0" destOrd="0" presId="urn:microsoft.com/office/officeart/2005/8/layout/process5"/>
    <dgm:cxn modelId="{F7158DEB-BE37-4EE5-A5C8-D6A19D6D28C4}" type="presOf" srcId="{DD312049-902F-4E8A-8756-522120210625}" destId="{BB60980B-52F5-48C8-914F-5E75A3BFEBB5}" srcOrd="1" destOrd="0" presId="urn:microsoft.com/office/officeart/2005/8/layout/process5"/>
    <dgm:cxn modelId="{1DB162ED-434B-4041-91C7-AFCCD7325FE6}" srcId="{B3119785-8213-46EE-89EC-C5CD7F327296}" destId="{DABA2E55-2DF2-4428-A8AB-D4B1016939EC}" srcOrd="2" destOrd="0" parTransId="{1F41CA64-EBAB-49C5-A9C9-8C5FE40EB069}" sibTransId="{33FC488E-3FDC-4A40-82C2-4E9A16E4F143}"/>
    <dgm:cxn modelId="{24DD75EF-377D-4A98-9249-E2AB78FF3833}" type="presOf" srcId="{B3119785-8213-46EE-89EC-C5CD7F327296}" destId="{9AA0E581-15B3-490E-A638-F04233EC539D}" srcOrd="0" destOrd="0" presId="urn:microsoft.com/office/officeart/2005/8/layout/process5"/>
    <dgm:cxn modelId="{C16850F4-DBE0-4A3F-8C4C-8D9CFD79EDC7}" type="presOf" srcId="{24CD7776-2130-4147-9093-62CAC1E66D5E}" destId="{D2B98D74-CC69-4647-B6BF-59424BEF0EFA}" srcOrd="0" destOrd="0" presId="urn:microsoft.com/office/officeart/2005/8/layout/process5"/>
    <dgm:cxn modelId="{2B4D83F4-2769-4FC4-8E95-1BBD26BC1FFD}" type="presOf" srcId="{8D03295C-5729-4D84-8525-26DD56146172}" destId="{79175833-0034-46AB-A81C-ACA745374641}" srcOrd="0" destOrd="0" presId="urn:microsoft.com/office/officeart/2005/8/layout/process5"/>
    <dgm:cxn modelId="{1A8631FF-5841-40B6-8DAD-106EEBB0CF9B}" srcId="{B3119785-8213-46EE-89EC-C5CD7F327296}" destId="{807B1D48-0C0C-4A34-9723-D41895C5B86A}" srcOrd="8" destOrd="0" parTransId="{8F393BA2-9F50-4566-92ED-54959C695D0A}" sibTransId="{7E7899D3-3012-4BE0-87F3-76A97CC65013}"/>
    <dgm:cxn modelId="{157179FF-83C7-46E6-819D-1395EE75BB26}" type="presOf" srcId="{3C58AC3C-2469-440C-927F-1490BAEF7C6C}" destId="{C66260A8-B7C8-448B-AA03-77126F8FB994}" srcOrd="0" destOrd="0" presId="urn:microsoft.com/office/officeart/2005/8/layout/process5"/>
    <dgm:cxn modelId="{0818D852-5E06-4358-9217-D26613433F52}" type="presParOf" srcId="{9AA0E581-15B3-490E-A638-F04233EC539D}" destId="{C66260A8-B7C8-448B-AA03-77126F8FB994}" srcOrd="0" destOrd="0" presId="urn:microsoft.com/office/officeart/2005/8/layout/process5"/>
    <dgm:cxn modelId="{7D74DD3E-2239-4751-AA72-96FE684DF5B6}" type="presParOf" srcId="{9AA0E581-15B3-490E-A638-F04233EC539D}" destId="{9972EB62-3E76-499F-ABBB-FA7C5C6ADDF7}" srcOrd="1" destOrd="0" presId="urn:microsoft.com/office/officeart/2005/8/layout/process5"/>
    <dgm:cxn modelId="{918DD7D5-7A41-415F-9079-9DDE094E76F1}" type="presParOf" srcId="{9972EB62-3E76-499F-ABBB-FA7C5C6ADDF7}" destId="{91E8F9F2-739D-4FF8-A883-A1E8967C2DDA}" srcOrd="0" destOrd="0" presId="urn:microsoft.com/office/officeart/2005/8/layout/process5"/>
    <dgm:cxn modelId="{39BB7A6D-2E37-450A-8E2C-73F98A3B4914}" type="presParOf" srcId="{9AA0E581-15B3-490E-A638-F04233EC539D}" destId="{CAC5C6E6-7AC8-4268-AE03-B5CF8C3D8C95}" srcOrd="2" destOrd="0" presId="urn:microsoft.com/office/officeart/2005/8/layout/process5"/>
    <dgm:cxn modelId="{E6F8B888-87ED-432A-9B5D-8325420FC112}" type="presParOf" srcId="{9AA0E581-15B3-490E-A638-F04233EC539D}" destId="{AFB1F3BA-7703-4579-9048-D752168D4DB9}" srcOrd="3" destOrd="0" presId="urn:microsoft.com/office/officeart/2005/8/layout/process5"/>
    <dgm:cxn modelId="{EA55A2D3-8070-4A2D-9242-7500866D2E8D}" type="presParOf" srcId="{AFB1F3BA-7703-4579-9048-D752168D4DB9}" destId="{12F2E24C-730D-41DC-971A-5A5558C961FB}" srcOrd="0" destOrd="0" presId="urn:microsoft.com/office/officeart/2005/8/layout/process5"/>
    <dgm:cxn modelId="{E75CF5C5-D618-4CC0-B761-C68507C54FAE}" type="presParOf" srcId="{9AA0E581-15B3-490E-A638-F04233EC539D}" destId="{1D2337A6-F524-4DB1-A304-5D01B385B7FF}" srcOrd="4" destOrd="0" presId="urn:microsoft.com/office/officeart/2005/8/layout/process5"/>
    <dgm:cxn modelId="{9483F0B7-93AB-4F57-B10F-F1253B699ECB}" type="presParOf" srcId="{9AA0E581-15B3-490E-A638-F04233EC539D}" destId="{FC729D37-0924-4B3D-9D7D-5976E4509BBD}" srcOrd="5" destOrd="0" presId="urn:microsoft.com/office/officeart/2005/8/layout/process5"/>
    <dgm:cxn modelId="{3C91198E-76A9-4B8D-AB9B-E5C4EA0A01D7}" type="presParOf" srcId="{FC729D37-0924-4B3D-9D7D-5976E4509BBD}" destId="{7B60A84D-24AF-451D-9F7F-2CE5F4E36AC0}" srcOrd="0" destOrd="0" presId="urn:microsoft.com/office/officeart/2005/8/layout/process5"/>
    <dgm:cxn modelId="{567A7713-CBE9-410F-BF5A-64869A6C7D75}" type="presParOf" srcId="{9AA0E581-15B3-490E-A638-F04233EC539D}" destId="{F9DFA47F-8DB1-4436-9404-3BB9A463CCC3}" srcOrd="6" destOrd="0" presId="urn:microsoft.com/office/officeart/2005/8/layout/process5"/>
    <dgm:cxn modelId="{B3DC6120-71C9-485B-884A-0C1F37A75F56}" type="presParOf" srcId="{9AA0E581-15B3-490E-A638-F04233EC539D}" destId="{67DF8B19-BABC-43B1-87E5-BD6259A9B690}" srcOrd="7" destOrd="0" presId="urn:microsoft.com/office/officeart/2005/8/layout/process5"/>
    <dgm:cxn modelId="{E1ED851F-906E-4243-B93F-9529C908CC64}" type="presParOf" srcId="{67DF8B19-BABC-43B1-87E5-BD6259A9B690}" destId="{A5C8BB77-95F4-4D4D-B74F-79C59A2A6B30}" srcOrd="0" destOrd="0" presId="urn:microsoft.com/office/officeart/2005/8/layout/process5"/>
    <dgm:cxn modelId="{20EB0BCE-855C-47E8-856E-9CC223395289}" type="presParOf" srcId="{9AA0E581-15B3-490E-A638-F04233EC539D}" destId="{AE0CE3FD-760A-41D0-B024-ED0D11AFBEED}" srcOrd="8" destOrd="0" presId="urn:microsoft.com/office/officeart/2005/8/layout/process5"/>
    <dgm:cxn modelId="{6915D220-08EB-4800-A8F3-1E57103D7889}" type="presParOf" srcId="{9AA0E581-15B3-490E-A638-F04233EC539D}" destId="{B1510B5A-F903-4711-B601-56B7988CE9B4}" srcOrd="9" destOrd="0" presId="urn:microsoft.com/office/officeart/2005/8/layout/process5"/>
    <dgm:cxn modelId="{5A3A3087-F11C-4176-B6D2-64B300B617A9}" type="presParOf" srcId="{B1510B5A-F903-4711-B601-56B7988CE9B4}" destId="{BB60980B-52F5-48C8-914F-5E75A3BFEBB5}" srcOrd="0" destOrd="0" presId="urn:microsoft.com/office/officeart/2005/8/layout/process5"/>
    <dgm:cxn modelId="{CB2CB414-13D3-4EA9-A124-80D477CBDBBE}" type="presParOf" srcId="{9AA0E581-15B3-490E-A638-F04233EC539D}" destId="{A534A39F-1B50-4BB1-B7B4-6B38DF0C1198}" srcOrd="10" destOrd="0" presId="urn:microsoft.com/office/officeart/2005/8/layout/process5"/>
    <dgm:cxn modelId="{007AA049-F15D-4DB7-91BC-2ED2BF45B2D5}" type="presParOf" srcId="{9AA0E581-15B3-490E-A638-F04233EC539D}" destId="{51BBF8CC-254A-443C-B641-5D25EB942443}" srcOrd="11" destOrd="0" presId="urn:microsoft.com/office/officeart/2005/8/layout/process5"/>
    <dgm:cxn modelId="{C086B783-614B-4888-9997-C11CF484D145}" type="presParOf" srcId="{51BBF8CC-254A-443C-B641-5D25EB942443}" destId="{21551295-89D0-469D-BBEE-B7FEB9919628}" srcOrd="0" destOrd="0" presId="urn:microsoft.com/office/officeart/2005/8/layout/process5"/>
    <dgm:cxn modelId="{AE93D308-5E2F-441D-8CDF-A20CDEFEE3E8}" type="presParOf" srcId="{9AA0E581-15B3-490E-A638-F04233EC539D}" destId="{CFFFF780-736E-4467-BA6F-9D2833D4D794}" srcOrd="12" destOrd="0" presId="urn:microsoft.com/office/officeart/2005/8/layout/process5"/>
    <dgm:cxn modelId="{1E0CDDE3-B047-4D4B-8DAE-C0AE78F263BC}" type="presParOf" srcId="{9AA0E581-15B3-490E-A638-F04233EC539D}" destId="{E65A3D51-992D-4FE1-8F32-BB16FFE7D44C}" srcOrd="13" destOrd="0" presId="urn:microsoft.com/office/officeart/2005/8/layout/process5"/>
    <dgm:cxn modelId="{BE28F4E7-E09B-4FD6-BDD0-578F19E261FC}" type="presParOf" srcId="{E65A3D51-992D-4FE1-8F32-BB16FFE7D44C}" destId="{7C5EED42-F81B-4682-BC20-CD229E8B1DC1}" srcOrd="0" destOrd="0" presId="urn:microsoft.com/office/officeart/2005/8/layout/process5"/>
    <dgm:cxn modelId="{BAD861E2-E978-48AF-B572-AF862AF39AC8}" type="presParOf" srcId="{9AA0E581-15B3-490E-A638-F04233EC539D}" destId="{3829F607-E457-4AF4-8FC2-AD09CD16A891}" srcOrd="14" destOrd="0" presId="urn:microsoft.com/office/officeart/2005/8/layout/process5"/>
    <dgm:cxn modelId="{FA309BE8-1E28-4F2D-9F78-0D5191AC96D7}" type="presParOf" srcId="{9AA0E581-15B3-490E-A638-F04233EC539D}" destId="{79175833-0034-46AB-A81C-ACA745374641}" srcOrd="15" destOrd="0" presId="urn:microsoft.com/office/officeart/2005/8/layout/process5"/>
    <dgm:cxn modelId="{A57D55F3-B402-4EF9-937F-DEDD74A0C140}" type="presParOf" srcId="{79175833-0034-46AB-A81C-ACA745374641}" destId="{2E6DDB96-5970-478A-BB04-AE1E0CCC8177}" srcOrd="0" destOrd="0" presId="urn:microsoft.com/office/officeart/2005/8/layout/process5"/>
    <dgm:cxn modelId="{F1FB33EF-8FD6-4C7F-B37E-3BD13D1273C1}" type="presParOf" srcId="{9AA0E581-15B3-490E-A638-F04233EC539D}" destId="{842BC3A2-39B2-4CEE-8FEC-C23038F0BBE2}" srcOrd="16" destOrd="0" presId="urn:microsoft.com/office/officeart/2005/8/layout/process5"/>
    <dgm:cxn modelId="{C0BC180C-AB28-4625-9B73-A087EB5540EA}" type="presParOf" srcId="{9AA0E581-15B3-490E-A638-F04233EC539D}" destId="{370E98B5-F942-45DC-BC2D-C955512EA480}" srcOrd="17" destOrd="0" presId="urn:microsoft.com/office/officeart/2005/8/layout/process5"/>
    <dgm:cxn modelId="{CDD69EDA-B0CE-4C38-8322-C23BFA45E13D}" type="presParOf" srcId="{370E98B5-F942-45DC-BC2D-C955512EA480}" destId="{0BDAD78B-2A12-4FC7-9A08-26244B5E3764}" srcOrd="0" destOrd="0" presId="urn:microsoft.com/office/officeart/2005/8/layout/process5"/>
    <dgm:cxn modelId="{504DF036-51F9-432F-8FD0-51E101162E0E}" type="presParOf" srcId="{9AA0E581-15B3-490E-A638-F04233EC539D}" destId="{655C8B98-8BA6-48F5-A858-B5C9822066F9}" srcOrd="18" destOrd="0" presId="urn:microsoft.com/office/officeart/2005/8/layout/process5"/>
    <dgm:cxn modelId="{0EE48963-9718-409A-84D4-A562181EBDDD}" type="presParOf" srcId="{9AA0E581-15B3-490E-A638-F04233EC539D}" destId="{6CCFD353-6D64-4A01-842E-1C2F4A878245}" srcOrd="19" destOrd="0" presId="urn:microsoft.com/office/officeart/2005/8/layout/process5"/>
    <dgm:cxn modelId="{1788C3E4-70E8-4EDA-9F89-C64DD18CC37E}" type="presParOf" srcId="{6CCFD353-6D64-4A01-842E-1C2F4A878245}" destId="{927EBBD8-79F7-4945-89DC-08300F74E04D}" srcOrd="0" destOrd="0" presId="urn:microsoft.com/office/officeart/2005/8/layout/process5"/>
    <dgm:cxn modelId="{33DBAD26-CBDB-409C-A0C1-94D421B611CB}" type="presParOf" srcId="{9AA0E581-15B3-490E-A638-F04233EC539D}" destId="{060F0A22-A6FB-4440-AD8A-DFC127163883}" srcOrd="20" destOrd="0" presId="urn:microsoft.com/office/officeart/2005/8/layout/process5"/>
    <dgm:cxn modelId="{064CF61C-FB6F-4D9A-849D-030E004D465C}" type="presParOf" srcId="{9AA0E581-15B3-490E-A638-F04233EC539D}" destId="{86EED1F0-5FCA-4419-BAC7-709807A44B64}" srcOrd="21" destOrd="0" presId="urn:microsoft.com/office/officeart/2005/8/layout/process5"/>
    <dgm:cxn modelId="{D3622A4B-72EC-460A-9A9B-C56EAE0057E4}" type="presParOf" srcId="{86EED1F0-5FCA-4419-BAC7-709807A44B64}" destId="{A68DA803-0C13-4516-A27E-7B3062800290}" srcOrd="0" destOrd="0" presId="urn:microsoft.com/office/officeart/2005/8/layout/process5"/>
    <dgm:cxn modelId="{293A9E82-4F28-4A12-9188-F4A58974FFD0}" type="presParOf" srcId="{9AA0E581-15B3-490E-A638-F04233EC539D}" destId="{891F5715-81F7-4F55-9147-DACDF135819B}" srcOrd="22" destOrd="0" presId="urn:microsoft.com/office/officeart/2005/8/layout/process5"/>
    <dgm:cxn modelId="{7F803302-D660-4730-B6D0-6B5684D54A17}" type="presParOf" srcId="{9AA0E581-15B3-490E-A638-F04233EC539D}" destId="{EEE8C348-C8DE-4CEA-83B7-C50A00EDC48B}" srcOrd="23" destOrd="0" presId="urn:microsoft.com/office/officeart/2005/8/layout/process5"/>
    <dgm:cxn modelId="{6C834598-B1FB-4333-BC0A-3567C637C630}" type="presParOf" srcId="{EEE8C348-C8DE-4CEA-83B7-C50A00EDC48B}" destId="{C51456CB-815A-41FD-AA86-FFDB360D438F}" srcOrd="0" destOrd="0" presId="urn:microsoft.com/office/officeart/2005/8/layout/process5"/>
    <dgm:cxn modelId="{DAC464C0-83D3-4E3C-85EA-8A1D61EE0371}" type="presParOf" srcId="{9AA0E581-15B3-490E-A638-F04233EC539D}" destId="{1C52235C-8FF6-4A73-8786-C52A47E2189F}" srcOrd="24" destOrd="0" presId="urn:microsoft.com/office/officeart/2005/8/layout/process5"/>
    <dgm:cxn modelId="{6A49FAB2-6CD1-42EE-AF6D-BDE4FB460E06}" type="presParOf" srcId="{9AA0E581-15B3-490E-A638-F04233EC539D}" destId="{3297040C-1697-498C-ACB2-324DBAD46867}" srcOrd="25" destOrd="0" presId="urn:microsoft.com/office/officeart/2005/8/layout/process5"/>
    <dgm:cxn modelId="{F92C3939-5B75-4786-92AC-D02221C7CB25}" type="presParOf" srcId="{3297040C-1697-498C-ACB2-324DBAD46867}" destId="{80B8BE20-99B2-47A7-B236-DC906AC471FA}" srcOrd="0" destOrd="0" presId="urn:microsoft.com/office/officeart/2005/8/layout/process5"/>
    <dgm:cxn modelId="{2FFACE51-8B2C-43B2-B892-26324DE3E2E2}" type="presParOf" srcId="{9AA0E581-15B3-490E-A638-F04233EC539D}" destId="{71D7E10B-0A05-4F31-A659-299D0914FC3B}" srcOrd="26" destOrd="0" presId="urn:microsoft.com/office/officeart/2005/8/layout/process5"/>
    <dgm:cxn modelId="{7F2483B6-B445-4047-B2E8-ADB5FD4DEC4E}" type="presParOf" srcId="{9AA0E581-15B3-490E-A638-F04233EC539D}" destId="{8C1AE451-ED97-4060-B15C-A03E24D0AF5B}" srcOrd="27" destOrd="0" presId="urn:microsoft.com/office/officeart/2005/8/layout/process5"/>
    <dgm:cxn modelId="{F77040CC-003A-4A33-8458-1AD3FAEE693B}" type="presParOf" srcId="{8C1AE451-ED97-4060-B15C-A03E24D0AF5B}" destId="{7594A57A-E37D-4E60-98C0-511214B5B2FB}" srcOrd="0" destOrd="0" presId="urn:microsoft.com/office/officeart/2005/8/layout/process5"/>
    <dgm:cxn modelId="{37C59D28-E8B3-4B92-82DB-E72F257CCB11}" type="presParOf" srcId="{9AA0E581-15B3-490E-A638-F04233EC539D}" destId="{D2B98D74-CC69-4647-B6BF-59424BEF0EFA}" srcOrd="2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69AF7899-116F-40AE-97B9-CCEB87054418}">
      <dgm:prSet custT="1"/>
      <dgm:spPr/>
      <dgm:t>
        <a:bodyPr/>
        <a:lstStyle/>
        <a:p>
          <a:pPr algn="ctr">
            <a:lnSpc>
              <a:spcPct val="100000"/>
            </a:lnSpc>
          </a:pPr>
          <a:r>
            <a:rPr lang="en-US" sz="1600" dirty="0">
              <a:latin typeface="+mn-lt"/>
            </a:rPr>
            <a:t>Adding the doctors' details</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gn="ctr">
            <a:lnSpc>
              <a:spcPct val="100000"/>
            </a:lnSpc>
          </a:pPr>
          <a:r>
            <a:rPr lang="en-US" sz="1600" dirty="0"/>
            <a:t>Added new ids for Sign/Login Page</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gn="ctr">
            <a:lnSpc>
              <a:spcPct val="100000"/>
            </a:lnSpc>
          </a:pPr>
          <a:r>
            <a:rPr lang="en-US" sz="1600" dirty="0"/>
            <a:t>Added features for the Application</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gn="ctr">
            <a:lnSpc>
              <a:spcPct val="100000"/>
            </a:lnSpc>
          </a:pPr>
          <a:r>
            <a:rPr lang="en-US" sz="1600" dirty="0"/>
            <a:t>Worked on new user stories</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gn="ctr">
            <a:lnSpc>
              <a:spcPct val="100000"/>
            </a:lnSpc>
          </a:pPr>
          <a:r>
            <a:rPr lang="en-US" sz="1600" dirty="0"/>
            <a:t>Design backend &amp; working on Database</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custScaleX="71448" custScaleY="66029" custLinFactNeighborX="-8455" custLinFactNeighborY="-3787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custScaleX="72128" custLinFactY="-15144" custLinFactNeighborX="-7853" custLinFactNeighborY="-100000">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custScaleX="70619" custScaleY="76876" custLinFactNeighborX="-6737" custLinFactNeighborY="-4556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custScaleX="95093" custScaleY="79769" custLinFactY="-30531" custLinFactNeighborX="-3032" custLinFactNeighborY="-100000">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ScaleX="66640" custScaleY="67286" custLinFactNeighborX="3912" custLinFactNeighborY="-4249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custScaleX="79177" custScaleY="78034" custLinFactY="-29865" custLinFactNeighborX="-1945" custLinFactNeighborY="-100000">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ScaleX="76285" custScaleY="83636" custLinFactX="-36333" custLinFactY="-20613" custLinFactNeighborX="-10000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custScaleX="64682" custScaleY="100286" custLinFactY="-100000" custLinFactNeighborX="-58417" custLinFactNeighborY="-141852">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custScaleX="79344" custScaleY="64233" custLinFactX="37378" custLinFactY="-23350" custLinFactNeighborX="100000"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custScaleX="92143" custScaleY="91373" custLinFactY="-100000" custLinFactNeighborX="59014" custLinFactNeighborY="-138591">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73C24-CA18-4F4B-967A-4ABB7F7AA8B0}">
      <dsp:nvSpPr>
        <dsp:cNvPr id="0" name=""/>
        <dsp:cNvSpPr/>
      </dsp:nvSpPr>
      <dsp:spPr>
        <a:xfrm>
          <a:off x="2232"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Team Members Roles and Responsibilities</a:t>
          </a:r>
        </a:p>
      </dsp:txBody>
      <dsp:txXfrm>
        <a:off x="2232" y="23066"/>
        <a:ext cx="1771433" cy="1062859"/>
      </dsp:txXfrm>
    </dsp:sp>
    <dsp:sp modelId="{7B492685-8458-4762-8C85-568CA18AF1DC}">
      <dsp:nvSpPr>
        <dsp:cNvPr id="0" name=""/>
        <dsp:cNvSpPr/>
      </dsp:nvSpPr>
      <dsp:spPr>
        <a:xfrm>
          <a:off x="1950809"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Improvements from professor feedback</a:t>
          </a:r>
        </a:p>
      </dsp:txBody>
      <dsp:txXfrm>
        <a:off x="1950809" y="23066"/>
        <a:ext cx="1771433" cy="1062859"/>
      </dsp:txXfrm>
    </dsp:sp>
    <dsp:sp modelId="{EFC3A341-C0B3-4D7E-990A-150225000DDD}">
      <dsp:nvSpPr>
        <dsp:cNvPr id="0" name=""/>
        <dsp:cNvSpPr/>
      </dsp:nvSpPr>
      <dsp:spPr>
        <a:xfrm>
          <a:off x="3899386"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Description</a:t>
          </a:r>
        </a:p>
      </dsp:txBody>
      <dsp:txXfrm>
        <a:off x="3899386" y="23066"/>
        <a:ext cx="1771433" cy="1062859"/>
      </dsp:txXfrm>
    </dsp:sp>
    <dsp:sp modelId="{B073B5C8-0AC3-43F0-AFED-58193900F834}">
      <dsp:nvSpPr>
        <dsp:cNvPr id="0" name=""/>
        <dsp:cNvSpPr/>
      </dsp:nvSpPr>
      <dsp:spPr>
        <a:xfrm>
          <a:off x="5847962" y="2306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Teamwork Agreement</a:t>
          </a:r>
        </a:p>
      </dsp:txBody>
      <dsp:txXfrm>
        <a:off x="5847962" y="23066"/>
        <a:ext cx="1771433" cy="1062859"/>
      </dsp:txXfrm>
    </dsp:sp>
    <dsp:sp modelId="{E8DA449B-C560-461A-A33B-5F468929C67A}">
      <dsp:nvSpPr>
        <dsp:cNvPr id="0" name=""/>
        <dsp:cNvSpPr/>
      </dsp:nvSpPr>
      <dsp:spPr>
        <a:xfrm>
          <a:off x="2232"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Personas</a:t>
          </a:r>
        </a:p>
      </dsp:txBody>
      <dsp:txXfrm>
        <a:off x="2232" y="1263070"/>
        <a:ext cx="1771433" cy="1062859"/>
      </dsp:txXfrm>
    </dsp:sp>
    <dsp:sp modelId="{764D5E93-B955-4C48-B4F3-6300F65A3485}">
      <dsp:nvSpPr>
        <dsp:cNvPr id="0" name=""/>
        <dsp:cNvSpPr/>
      </dsp:nvSpPr>
      <dsp:spPr>
        <a:xfrm>
          <a:off x="1950809"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Minimal Viable Product (MVP)</a:t>
          </a:r>
        </a:p>
      </dsp:txBody>
      <dsp:txXfrm>
        <a:off x="1950809" y="1263070"/>
        <a:ext cx="1771433" cy="1062859"/>
      </dsp:txXfrm>
    </dsp:sp>
    <dsp:sp modelId="{DF764029-97F7-4D67-B7A5-A3864AC92BCC}">
      <dsp:nvSpPr>
        <dsp:cNvPr id="0" name=""/>
        <dsp:cNvSpPr/>
      </dsp:nvSpPr>
      <dsp:spPr>
        <a:xfrm>
          <a:off x="3899386"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Technologies</a:t>
          </a:r>
        </a:p>
      </dsp:txBody>
      <dsp:txXfrm>
        <a:off x="3899386" y="1263070"/>
        <a:ext cx="1771433" cy="1062859"/>
      </dsp:txXfrm>
    </dsp:sp>
    <dsp:sp modelId="{191789DF-8E64-4E42-8B27-EE5B77FA13F8}">
      <dsp:nvSpPr>
        <dsp:cNvPr id="0" name=""/>
        <dsp:cNvSpPr/>
      </dsp:nvSpPr>
      <dsp:spPr>
        <a:xfrm>
          <a:off x="5847962" y="126307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Algorithm</a:t>
          </a:r>
        </a:p>
      </dsp:txBody>
      <dsp:txXfrm>
        <a:off x="5847962" y="1263070"/>
        <a:ext cx="1771433" cy="1062859"/>
      </dsp:txXfrm>
    </dsp:sp>
    <dsp:sp modelId="{669318DA-0E52-49BF-807A-906979CADF00}">
      <dsp:nvSpPr>
        <dsp:cNvPr id="0" name=""/>
        <dsp:cNvSpPr/>
      </dsp:nvSpPr>
      <dsp:spPr>
        <a:xfrm>
          <a:off x="2232"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Diagrams</a:t>
          </a:r>
        </a:p>
      </dsp:txBody>
      <dsp:txXfrm>
        <a:off x="2232" y="2503073"/>
        <a:ext cx="1771433" cy="1062859"/>
      </dsp:txXfrm>
    </dsp:sp>
    <dsp:sp modelId="{F052205F-0B78-4C32-B87C-2F1D23B15DE2}">
      <dsp:nvSpPr>
        <dsp:cNvPr id="0" name=""/>
        <dsp:cNvSpPr/>
      </dsp:nvSpPr>
      <dsp:spPr>
        <a:xfrm>
          <a:off x="1950809"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Sprint 6 Recap</a:t>
          </a:r>
        </a:p>
      </dsp:txBody>
      <dsp:txXfrm>
        <a:off x="1950809" y="2503073"/>
        <a:ext cx="1771433" cy="1062859"/>
      </dsp:txXfrm>
    </dsp:sp>
    <dsp:sp modelId="{3B63D3F2-E1BA-4B09-BC03-BE6D47BEEB1A}">
      <dsp:nvSpPr>
        <dsp:cNvPr id="0" name=""/>
        <dsp:cNvSpPr/>
      </dsp:nvSpPr>
      <dsp:spPr>
        <a:xfrm>
          <a:off x="3899386"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Product Backlog</a:t>
          </a:r>
        </a:p>
      </dsp:txBody>
      <dsp:txXfrm>
        <a:off x="3899386" y="2503073"/>
        <a:ext cx="1771433" cy="1062859"/>
      </dsp:txXfrm>
    </dsp:sp>
    <dsp:sp modelId="{A0825CA7-76C7-470A-90AF-079CFDAA4636}">
      <dsp:nvSpPr>
        <dsp:cNvPr id="0" name=""/>
        <dsp:cNvSpPr/>
      </dsp:nvSpPr>
      <dsp:spPr>
        <a:xfrm>
          <a:off x="5847962" y="2503073"/>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Sprint 7 Backlog</a:t>
          </a:r>
        </a:p>
      </dsp:txBody>
      <dsp:txXfrm>
        <a:off x="5847962" y="2503073"/>
        <a:ext cx="1771433" cy="1062859"/>
      </dsp:txXfrm>
    </dsp:sp>
    <dsp:sp modelId="{37AA6D2D-3587-4501-94D0-997C70BF4D78}">
      <dsp:nvSpPr>
        <dsp:cNvPr id="0" name=""/>
        <dsp:cNvSpPr/>
      </dsp:nvSpPr>
      <dsp:spPr>
        <a:xfrm>
          <a:off x="2232"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Metrics</a:t>
          </a:r>
        </a:p>
      </dsp:txBody>
      <dsp:txXfrm>
        <a:off x="2232" y="3743076"/>
        <a:ext cx="1771433" cy="1062859"/>
      </dsp:txXfrm>
    </dsp:sp>
    <dsp:sp modelId="{02A708CA-4F16-46A5-94CC-1019682C7DB1}">
      <dsp:nvSpPr>
        <dsp:cNvPr id="0" name=""/>
        <dsp:cNvSpPr/>
      </dsp:nvSpPr>
      <dsp:spPr>
        <a:xfrm>
          <a:off x="1950809"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Retrospective</a:t>
          </a:r>
        </a:p>
      </dsp:txBody>
      <dsp:txXfrm>
        <a:off x="1950809" y="3743076"/>
        <a:ext cx="1771433" cy="1062859"/>
      </dsp:txXfrm>
    </dsp:sp>
    <dsp:sp modelId="{F4FA7E33-E7FC-4298-AD12-4450611A7244}">
      <dsp:nvSpPr>
        <dsp:cNvPr id="0" name=""/>
        <dsp:cNvSpPr/>
      </dsp:nvSpPr>
      <dsp:spPr>
        <a:xfrm>
          <a:off x="3899386"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Sprint 6 vs sprint 7</a:t>
          </a:r>
        </a:p>
      </dsp:txBody>
      <dsp:txXfrm>
        <a:off x="3899386" y="3743076"/>
        <a:ext cx="1771433" cy="1062859"/>
      </dsp:txXfrm>
    </dsp:sp>
    <dsp:sp modelId="{0B0AD1EB-D902-4D8C-A7CE-CE1233838FAB}">
      <dsp:nvSpPr>
        <dsp:cNvPr id="0" name=""/>
        <dsp:cNvSpPr/>
      </dsp:nvSpPr>
      <dsp:spPr>
        <a:xfrm>
          <a:off x="5847962" y="3743076"/>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Demo</a:t>
          </a:r>
        </a:p>
      </dsp:txBody>
      <dsp:txXfrm>
        <a:off x="5847962" y="3743076"/>
        <a:ext cx="1771433" cy="1062859"/>
      </dsp:txXfrm>
    </dsp:sp>
    <dsp:sp modelId="{037215BA-C272-46AD-B931-560AA508D6BD}">
      <dsp:nvSpPr>
        <dsp:cNvPr id="0" name=""/>
        <dsp:cNvSpPr/>
      </dsp:nvSpPr>
      <dsp:spPr>
        <a:xfrm>
          <a:off x="1950809" y="498308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Git-hub Link</a:t>
          </a:r>
        </a:p>
      </dsp:txBody>
      <dsp:txXfrm>
        <a:off x="1950809" y="4983080"/>
        <a:ext cx="1771433" cy="1062859"/>
      </dsp:txXfrm>
    </dsp:sp>
    <dsp:sp modelId="{14AC12BB-AEF8-41EE-9450-EAE2A979573C}">
      <dsp:nvSpPr>
        <dsp:cNvPr id="0" name=""/>
        <dsp:cNvSpPr/>
      </dsp:nvSpPr>
      <dsp:spPr>
        <a:xfrm>
          <a:off x="3899386" y="4983080"/>
          <a:ext cx="1771433" cy="1062859"/>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Live Application Demo</a:t>
          </a:r>
        </a:p>
      </dsp:txBody>
      <dsp:txXfrm>
        <a:off x="3899386" y="4983080"/>
        <a:ext cx="1771433" cy="1062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260A8-B7C8-448B-AA03-77126F8FB994}">
      <dsp:nvSpPr>
        <dsp:cNvPr id="0" name=""/>
        <dsp:cNvSpPr/>
      </dsp:nvSpPr>
      <dsp:spPr>
        <a:xfrm>
          <a:off x="3324"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Home Page</a:t>
          </a:r>
        </a:p>
      </dsp:txBody>
      <dsp:txXfrm>
        <a:off x="28870" y="693345"/>
        <a:ext cx="1402560" cy="821099"/>
      </dsp:txXfrm>
    </dsp:sp>
    <dsp:sp modelId="{9972EB62-3E76-499F-ABBB-FA7C5C6ADDF7}">
      <dsp:nvSpPr>
        <dsp:cNvPr id="0" name=""/>
        <dsp:cNvSpPr/>
      </dsp:nvSpPr>
      <dsp:spPr>
        <a:xfrm>
          <a:off x="1584899"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84899" y="995743"/>
        <a:ext cx="215722" cy="216303"/>
      </dsp:txXfrm>
    </dsp:sp>
    <dsp:sp modelId="{CAC5C6E6-7AC8-4268-AE03-B5CF8C3D8C95}">
      <dsp:nvSpPr>
        <dsp:cNvPr id="0" name=""/>
        <dsp:cNvSpPr/>
      </dsp:nvSpPr>
      <dsp:spPr>
        <a:xfrm>
          <a:off x="2038438"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Sign In</a:t>
          </a:r>
        </a:p>
      </dsp:txBody>
      <dsp:txXfrm>
        <a:off x="2063984" y="693345"/>
        <a:ext cx="1402560" cy="821099"/>
      </dsp:txXfrm>
    </dsp:sp>
    <dsp:sp modelId="{AFB1F3BA-7703-4579-9048-D752168D4DB9}">
      <dsp:nvSpPr>
        <dsp:cNvPr id="0" name=""/>
        <dsp:cNvSpPr/>
      </dsp:nvSpPr>
      <dsp:spPr>
        <a:xfrm>
          <a:off x="3620013"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20013" y="995743"/>
        <a:ext cx="215722" cy="216303"/>
      </dsp:txXfrm>
    </dsp:sp>
    <dsp:sp modelId="{1D2337A6-F524-4DB1-A304-5D01B385B7FF}">
      <dsp:nvSpPr>
        <dsp:cNvPr id="0" name=""/>
        <dsp:cNvSpPr/>
      </dsp:nvSpPr>
      <dsp:spPr>
        <a:xfrm>
          <a:off x="4073553"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 In</a:t>
          </a:r>
        </a:p>
      </dsp:txBody>
      <dsp:txXfrm>
        <a:off x="4099099" y="693345"/>
        <a:ext cx="1402560" cy="821099"/>
      </dsp:txXfrm>
    </dsp:sp>
    <dsp:sp modelId="{FC729D37-0924-4B3D-9D7D-5976E4509BBD}">
      <dsp:nvSpPr>
        <dsp:cNvPr id="0" name=""/>
        <dsp:cNvSpPr/>
      </dsp:nvSpPr>
      <dsp:spPr>
        <a:xfrm>
          <a:off x="5655127" y="923642"/>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655127" y="995743"/>
        <a:ext cx="215722" cy="216303"/>
      </dsp:txXfrm>
    </dsp:sp>
    <dsp:sp modelId="{F9DFA47F-8DB1-4436-9404-3BB9A463CCC3}">
      <dsp:nvSpPr>
        <dsp:cNvPr id="0" name=""/>
        <dsp:cNvSpPr/>
      </dsp:nvSpPr>
      <dsp:spPr>
        <a:xfrm>
          <a:off x="6108667" y="667799"/>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 Calculator</a:t>
          </a:r>
        </a:p>
      </dsp:txBody>
      <dsp:txXfrm>
        <a:off x="6134213" y="693345"/>
        <a:ext cx="1402560" cy="821099"/>
      </dsp:txXfrm>
    </dsp:sp>
    <dsp:sp modelId="{67DF8B19-BABC-43B1-87E5-BD6259A9B690}">
      <dsp:nvSpPr>
        <dsp:cNvPr id="0" name=""/>
        <dsp:cNvSpPr/>
      </dsp:nvSpPr>
      <dsp:spPr>
        <a:xfrm rot="5400000">
          <a:off x="6681406" y="1641747"/>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727342" y="1667912"/>
        <a:ext cx="216303" cy="215722"/>
      </dsp:txXfrm>
    </dsp:sp>
    <dsp:sp modelId="{AE0CE3FD-760A-41D0-B024-ED0D11AFBEED}">
      <dsp:nvSpPr>
        <dsp:cNvPr id="0" name=""/>
        <dsp:cNvSpPr/>
      </dsp:nvSpPr>
      <dsp:spPr>
        <a:xfrm>
          <a:off x="6108667"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a:t>
          </a:r>
          <a:r>
            <a:rPr lang="en-US" sz="1800" kern="1200" baseline="0" dirty="0"/>
            <a:t> Estimation</a:t>
          </a:r>
          <a:endParaRPr lang="en-US" sz="1800" kern="1200" dirty="0"/>
        </a:p>
      </dsp:txBody>
      <dsp:txXfrm>
        <a:off x="6134213" y="2146998"/>
        <a:ext cx="1402560" cy="821099"/>
      </dsp:txXfrm>
    </dsp:sp>
    <dsp:sp modelId="{B1510B5A-F903-4711-B601-56B7988CE9B4}">
      <dsp:nvSpPr>
        <dsp:cNvPr id="0" name=""/>
        <dsp:cNvSpPr/>
      </dsp:nvSpPr>
      <dsp:spPr>
        <a:xfrm rot="10800000">
          <a:off x="5672571"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765023" y="2449396"/>
        <a:ext cx="215722" cy="216303"/>
      </dsp:txXfrm>
    </dsp:sp>
    <dsp:sp modelId="{A534A39F-1B50-4BB1-B7B4-6B38DF0C1198}">
      <dsp:nvSpPr>
        <dsp:cNvPr id="0" name=""/>
        <dsp:cNvSpPr/>
      </dsp:nvSpPr>
      <dsp:spPr>
        <a:xfrm>
          <a:off x="4073553"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Food &amp; Diet Plan</a:t>
          </a:r>
        </a:p>
      </dsp:txBody>
      <dsp:txXfrm>
        <a:off x="4099099" y="2146998"/>
        <a:ext cx="1402560" cy="821099"/>
      </dsp:txXfrm>
    </dsp:sp>
    <dsp:sp modelId="{51BBF8CC-254A-443C-B641-5D25EB942443}">
      <dsp:nvSpPr>
        <dsp:cNvPr id="0" name=""/>
        <dsp:cNvSpPr/>
      </dsp:nvSpPr>
      <dsp:spPr>
        <a:xfrm rot="10800000">
          <a:off x="3637457"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29909" y="2449396"/>
        <a:ext cx="215722" cy="216303"/>
      </dsp:txXfrm>
    </dsp:sp>
    <dsp:sp modelId="{CFFFF780-736E-4467-BA6F-9D2833D4D794}">
      <dsp:nvSpPr>
        <dsp:cNvPr id="0" name=""/>
        <dsp:cNvSpPr/>
      </dsp:nvSpPr>
      <dsp:spPr>
        <a:xfrm>
          <a:off x="2038438"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Recipes</a:t>
          </a:r>
        </a:p>
      </dsp:txBody>
      <dsp:txXfrm>
        <a:off x="2063984" y="2146998"/>
        <a:ext cx="1402560" cy="821099"/>
      </dsp:txXfrm>
    </dsp:sp>
    <dsp:sp modelId="{E65A3D51-992D-4FE1-8F32-BB16FFE7D44C}">
      <dsp:nvSpPr>
        <dsp:cNvPr id="0" name=""/>
        <dsp:cNvSpPr/>
      </dsp:nvSpPr>
      <dsp:spPr>
        <a:xfrm rot="10800000">
          <a:off x="1602343" y="2377295"/>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694795" y="2449396"/>
        <a:ext cx="215722" cy="216303"/>
      </dsp:txXfrm>
    </dsp:sp>
    <dsp:sp modelId="{3829F607-E457-4AF4-8FC2-AD09CD16A891}">
      <dsp:nvSpPr>
        <dsp:cNvPr id="0" name=""/>
        <dsp:cNvSpPr/>
      </dsp:nvSpPr>
      <dsp:spPr>
        <a:xfrm>
          <a:off x="3324" y="2121452"/>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Preparation time</a:t>
          </a:r>
        </a:p>
      </dsp:txBody>
      <dsp:txXfrm>
        <a:off x="28870" y="2146998"/>
        <a:ext cx="1402560" cy="821099"/>
      </dsp:txXfrm>
    </dsp:sp>
    <dsp:sp modelId="{79175833-0034-46AB-A81C-ACA745374641}">
      <dsp:nvSpPr>
        <dsp:cNvPr id="0" name=""/>
        <dsp:cNvSpPr/>
      </dsp:nvSpPr>
      <dsp:spPr>
        <a:xfrm rot="5400000">
          <a:off x="576064" y="3095400"/>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22000" y="3121565"/>
        <a:ext cx="216303" cy="215722"/>
      </dsp:txXfrm>
    </dsp:sp>
    <dsp:sp modelId="{842BC3A2-39B2-4CEE-8FEC-C23038F0BBE2}">
      <dsp:nvSpPr>
        <dsp:cNvPr id="0" name=""/>
        <dsp:cNvSpPr/>
      </dsp:nvSpPr>
      <dsp:spPr>
        <a:xfrm>
          <a:off x="3324"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Ingredients</a:t>
          </a:r>
        </a:p>
      </dsp:txBody>
      <dsp:txXfrm>
        <a:off x="28870" y="3600651"/>
        <a:ext cx="1402560" cy="821099"/>
      </dsp:txXfrm>
    </dsp:sp>
    <dsp:sp modelId="{370E98B5-F942-45DC-BC2D-C955512EA480}">
      <dsp:nvSpPr>
        <dsp:cNvPr id="0" name=""/>
        <dsp:cNvSpPr/>
      </dsp:nvSpPr>
      <dsp:spPr>
        <a:xfrm>
          <a:off x="1584899"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84899" y="3903049"/>
        <a:ext cx="215722" cy="216303"/>
      </dsp:txXfrm>
    </dsp:sp>
    <dsp:sp modelId="{655C8B98-8BA6-48F5-A858-B5C9822066F9}">
      <dsp:nvSpPr>
        <dsp:cNvPr id="0" name=""/>
        <dsp:cNvSpPr/>
      </dsp:nvSpPr>
      <dsp:spPr>
        <a:xfrm>
          <a:off x="2038438"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Calorie Estimation</a:t>
          </a:r>
        </a:p>
      </dsp:txBody>
      <dsp:txXfrm>
        <a:off x="2063984" y="3600651"/>
        <a:ext cx="1402560" cy="821099"/>
      </dsp:txXfrm>
    </dsp:sp>
    <dsp:sp modelId="{6CCFD353-6D64-4A01-842E-1C2F4A878245}">
      <dsp:nvSpPr>
        <dsp:cNvPr id="0" name=""/>
        <dsp:cNvSpPr/>
      </dsp:nvSpPr>
      <dsp:spPr>
        <a:xfrm>
          <a:off x="3620013"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20013" y="3903049"/>
        <a:ext cx="215722" cy="216303"/>
      </dsp:txXfrm>
    </dsp:sp>
    <dsp:sp modelId="{060F0A22-A6FB-4440-AD8A-DFC127163883}">
      <dsp:nvSpPr>
        <dsp:cNvPr id="0" name=""/>
        <dsp:cNvSpPr/>
      </dsp:nvSpPr>
      <dsp:spPr>
        <a:xfrm>
          <a:off x="4073553"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Preparation Time</a:t>
          </a:r>
        </a:p>
      </dsp:txBody>
      <dsp:txXfrm>
        <a:off x="4099099" y="3600651"/>
        <a:ext cx="1402560" cy="821099"/>
      </dsp:txXfrm>
    </dsp:sp>
    <dsp:sp modelId="{86EED1F0-5FCA-4419-BAC7-709807A44B64}">
      <dsp:nvSpPr>
        <dsp:cNvPr id="0" name=""/>
        <dsp:cNvSpPr/>
      </dsp:nvSpPr>
      <dsp:spPr>
        <a:xfrm>
          <a:off x="5655127" y="3830948"/>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655127" y="3903049"/>
        <a:ext cx="215722" cy="216303"/>
      </dsp:txXfrm>
    </dsp:sp>
    <dsp:sp modelId="{891F5715-81F7-4F55-9147-DACDF135819B}">
      <dsp:nvSpPr>
        <dsp:cNvPr id="0" name=""/>
        <dsp:cNvSpPr/>
      </dsp:nvSpPr>
      <dsp:spPr>
        <a:xfrm>
          <a:off x="6108667" y="3575105"/>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Recipe</a:t>
          </a:r>
        </a:p>
      </dsp:txBody>
      <dsp:txXfrm>
        <a:off x="6134213" y="3600651"/>
        <a:ext cx="1402560" cy="821099"/>
      </dsp:txXfrm>
    </dsp:sp>
    <dsp:sp modelId="{EEE8C348-C8DE-4CEA-83B7-C50A00EDC48B}">
      <dsp:nvSpPr>
        <dsp:cNvPr id="0" name=""/>
        <dsp:cNvSpPr/>
      </dsp:nvSpPr>
      <dsp:spPr>
        <a:xfrm rot="5400000">
          <a:off x="6681406" y="4549053"/>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727342" y="4575218"/>
        <a:ext cx="216303" cy="215722"/>
      </dsp:txXfrm>
    </dsp:sp>
    <dsp:sp modelId="{1C52235C-8FF6-4A73-8786-C52A47E2189F}">
      <dsp:nvSpPr>
        <dsp:cNvPr id="0" name=""/>
        <dsp:cNvSpPr/>
      </dsp:nvSpPr>
      <dsp:spPr>
        <a:xfrm>
          <a:off x="6108667"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About</a:t>
          </a:r>
        </a:p>
      </dsp:txBody>
      <dsp:txXfrm>
        <a:off x="6134213" y="5054304"/>
        <a:ext cx="1402560" cy="821099"/>
      </dsp:txXfrm>
    </dsp:sp>
    <dsp:sp modelId="{3297040C-1697-498C-ACB2-324DBAD46867}">
      <dsp:nvSpPr>
        <dsp:cNvPr id="0" name=""/>
        <dsp:cNvSpPr/>
      </dsp:nvSpPr>
      <dsp:spPr>
        <a:xfrm rot="10800000">
          <a:off x="5672571" y="5284601"/>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765023" y="5356702"/>
        <a:ext cx="215722" cy="216303"/>
      </dsp:txXfrm>
    </dsp:sp>
    <dsp:sp modelId="{71D7E10B-0A05-4F31-A659-299D0914FC3B}">
      <dsp:nvSpPr>
        <dsp:cNvPr id="0" name=""/>
        <dsp:cNvSpPr/>
      </dsp:nvSpPr>
      <dsp:spPr>
        <a:xfrm>
          <a:off x="4073553"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Contact</a:t>
          </a:r>
        </a:p>
      </dsp:txBody>
      <dsp:txXfrm>
        <a:off x="4099099" y="5054304"/>
        <a:ext cx="1402560" cy="821099"/>
      </dsp:txXfrm>
    </dsp:sp>
    <dsp:sp modelId="{8C1AE451-ED97-4060-B15C-A03E24D0AF5B}">
      <dsp:nvSpPr>
        <dsp:cNvPr id="0" name=""/>
        <dsp:cNvSpPr/>
      </dsp:nvSpPr>
      <dsp:spPr>
        <a:xfrm rot="10800000">
          <a:off x="3637457" y="5284601"/>
          <a:ext cx="308174" cy="3605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729909" y="5356702"/>
        <a:ext cx="215722" cy="216303"/>
      </dsp:txXfrm>
    </dsp:sp>
    <dsp:sp modelId="{D2B98D74-CC69-4647-B6BF-59424BEF0EFA}">
      <dsp:nvSpPr>
        <dsp:cNvPr id="0" name=""/>
        <dsp:cNvSpPr/>
      </dsp:nvSpPr>
      <dsp:spPr>
        <a:xfrm>
          <a:off x="2038438" y="5028758"/>
          <a:ext cx="1453652" cy="872191"/>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Sign Out</a:t>
          </a:r>
        </a:p>
      </dsp:txBody>
      <dsp:txXfrm>
        <a:off x="2063984" y="5054304"/>
        <a:ext cx="1402560" cy="8210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813854" y="400634"/>
          <a:ext cx="772530" cy="713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1C711-93BE-401F-A132-2B786A51ADD8}">
      <dsp:nvSpPr>
        <dsp:cNvPr id="0" name=""/>
        <dsp:cNvSpPr/>
      </dsp:nvSpPr>
      <dsp:spPr>
        <a:xfrm>
          <a:off x="236313" y="1257312"/>
          <a:ext cx="17330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mn-lt"/>
            </a:rPr>
            <a:t>Adding the doctors' details</a:t>
          </a:r>
        </a:p>
      </dsp:txBody>
      <dsp:txXfrm>
        <a:off x="236313" y="1257312"/>
        <a:ext cx="1733073" cy="720000"/>
      </dsp:txXfrm>
    </dsp:sp>
    <dsp:sp modelId="{8EA7552E-3319-46E9-88D8-47E188DC24CF}">
      <dsp:nvSpPr>
        <dsp:cNvPr id="0" name=""/>
        <dsp:cNvSpPr/>
      </dsp:nvSpPr>
      <dsp:spPr>
        <a:xfrm>
          <a:off x="3660173" y="324559"/>
          <a:ext cx="763567" cy="831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C5CA-239C-4BA4-885F-2E5D96795EE8}">
      <dsp:nvSpPr>
        <dsp:cNvPr id="0" name=""/>
        <dsp:cNvSpPr/>
      </dsp:nvSpPr>
      <dsp:spPr>
        <a:xfrm>
          <a:off x="2899512" y="1285093"/>
          <a:ext cx="2284870" cy="574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Added new ids for Sign/Login Page</a:t>
          </a:r>
        </a:p>
      </dsp:txBody>
      <dsp:txXfrm>
        <a:off x="2899512" y="1285093"/>
        <a:ext cx="2284870" cy="574336"/>
      </dsp:txXfrm>
    </dsp:sp>
    <dsp:sp modelId="{7A8BF9FD-2BE9-46EC-94ED-6D3C26038810}">
      <dsp:nvSpPr>
        <dsp:cNvPr id="0" name=""/>
        <dsp:cNvSpPr/>
      </dsp:nvSpPr>
      <dsp:spPr>
        <a:xfrm>
          <a:off x="6620087" y="386843"/>
          <a:ext cx="720544" cy="7275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46C90C-C826-47CC-86F6-45391DC56B0C}">
      <dsp:nvSpPr>
        <dsp:cNvPr id="0" name=""/>
        <dsp:cNvSpPr/>
      </dsp:nvSpPr>
      <dsp:spPr>
        <a:xfrm>
          <a:off x="5940104" y="1273335"/>
          <a:ext cx="1902445" cy="561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Added features for the Application</a:t>
          </a:r>
        </a:p>
      </dsp:txBody>
      <dsp:txXfrm>
        <a:off x="5940104" y="1273335"/>
        <a:ext cx="1902445" cy="561844"/>
      </dsp:txXfrm>
    </dsp:sp>
    <dsp:sp modelId="{245E61FB-EC7A-4434-A7CB-CBA8B7C26350}">
      <dsp:nvSpPr>
        <dsp:cNvPr id="0" name=""/>
        <dsp:cNvSpPr/>
      </dsp:nvSpPr>
      <dsp:spPr>
        <a:xfrm>
          <a:off x="816655" y="2102916"/>
          <a:ext cx="824830" cy="9043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4F162-4958-4501-9D1F-D652CF6747AE}">
      <dsp:nvSpPr>
        <dsp:cNvPr id="0" name=""/>
        <dsp:cNvSpPr/>
      </dsp:nvSpPr>
      <dsp:spPr>
        <a:xfrm>
          <a:off x="522459" y="3036036"/>
          <a:ext cx="1554162" cy="722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Worked on new user stories</a:t>
          </a:r>
        </a:p>
      </dsp:txBody>
      <dsp:txXfrm>
        <a:off x="522459" y="3036036"/>
        <a:ext cx="1554162" cy="722059"/>
      </dsp:txXfrm>
    </dsp:sp>
    <dsp:sp modelId="{CC4E2ADE-E903-4EA7-B450-F846678AE5CC}">
      <dsp:nvSpPr>
        <dsp:cNvPr id="0" name=""/>
        <dsp:cNvSpPr/>
      </dsp:nvSpPr>
      <dsp:spPr>
        <a:xfrm>
          <a:off x="6582875" y="2141814"/>
          <a:ext cx="857906" cy="6945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840108-4289-40D7-A1B9-894C9F6990E0}">
      <dsp:nvSpPr>
        <dsp:cNvPr id="0" name=""/>
        <dsp:cNvSpPr/>
      </dsp:nvSpPr>
      <dsp:spPr>
        <a:xfrm>
          <a:off x="5837410" y="3055196"/>
          <a:ext cx="2213989" cy="657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Design backend &amp; working on Database</a:t>
          </a:r>
        </a:p>
      </dsp:txBody>
      <dsp:txXfrm>
        <a:off x="5837410" y="3055196"/>
        <a:ext cx="2213989" cy="657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9A804-EBE0-4E3B-8CA3-3CB205B2E264}"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9743F-801C-43E9-A202-A05D95069150}" type="slidenum">
              <a:rPr lang="en-US" smtClean="0"/>
              <a:t>‹#›</a:t>
            </a:fld>
            <a:endParaRPr lang="en-US"/>
          </a:p>
        </p:txBody>
      </p:sp>
    </p:spTree>
    <p:extLst>
      <p:ext uri="{BB962C8B-B14F-4D97-AF65-F5344CB8AC3E}">
        <p14:creationId xmlns:p14="http://schemas.microsoft.com/office/powerpoint/2010/main" val="602709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a:t>
            </a:fld>
            <a:endParaRPr lang="en-US" dirty="0"/>
          </a:p>
        </p:txBody>
      </p:sp>
    </p:spTree>
    <p:extLst>
      <p:ext uri="{BB962C8B-B14F-4D97-AF65-F5344CB8AC3E}">
        <p14:creationId xmlns:p14="http://schemas.microsoft.com/office/powerpoint/2010/main" val="4249610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36</a:t>
            </a:fld>
            <a:endParaRPr lang="en-US" dirty="0"/>
          </a:p>
        </p:txBody>
      </p:sp>
    </p:spTree>
    <p:extLst>
      <p:ext uri="{BB962C8B-B14F-4D97-AF65-F5344CB8AC3E}">
        <p14:creationId xmlns:p14="http://schemas.microsoft.com/office/powerpoint/2010/main" val="301498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46</a:t>
            </a:fld>
            <a:endParaRPr lang="en-US" dirty="0"/>
          </a:p>
        </p:txBody>
      </p:sp>
    </p:spTree>
    <p:extLst>
      <p:ext uri="{BB962C8B-B14F-4D97-AF65-F5344CB8AC3E}">
        <p14:creationId xmlns:p14="http://schemas.microsoft.com/office/powerpoint/2010/main" val="2500697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4/4/2023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719668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4/4/2023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8405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4/4/2023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8850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322076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4/4/2023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542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4/4/2023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79925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4/4/2023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119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4/4/2023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36947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4/4/2023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712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4/4/2023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3907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4/4/2023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980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4/4/2023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1667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4/4/2023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6242706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40" r:id="rId8"/>
    <p:sldLayoutId id="2147483741" r:id="rId9"/>
    <p:sldLayoutId id="2147483742" r:id="rId10"/>
    <p:sldLayoutId id="2147483750" r:id="rId11"/>
    <p:sldLayoutId id="2147483752" r:id="rId12"/>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9.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diagramLayout" Target="../diagrams/layout6.xml"/><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11" Type="http://schemas.openxmlformats.org/officeDocument/2006/relationships/image" Target="../media/image45.png"/><Relationship Id="rId5" Type="http://schemas.openxmlformats.org/officeDocument/2006/relationships/diagramColors" Target="../diagrams/colors6.xml"/><Relationship Id="rId10" Type="http://schemas.openxmlformats.org/officeDocument/2006/relationships/image" Target="../media/image44.svg"/><Relationship Id="rId4" Type="http://schemas.openxmlformats.org/officeDocument/2006/relationships/diagramQuickStyle" Target="../diagrams/quickStyle6.xml"/><Relationship Id="rId9" Type="http://schemas.openxmlformats.org/officeDocument/2006/relationships/image" Target="../media/image43.png"/><Relationship Id="rId14" Type="http://schemas.openxmlformats.org/officeDocument/2006/relationships/image" Target="../media/image48.svg"/></Relationships>
</file>

<file path=ppt/slides/_rels/slide2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package" Target="../embeddings/Microsoft_Excel_Worksheet2.xlsx"/><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package" Target="../embeddings/Microsoft_Excel_Worksheet3.xlsx"/></Relationships>
</file>

<file path=ppt/slides/_rels/slide2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package" Target="../embeddings/Microsoft_Excel_Worksheet4.xlsx"/><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package" Target="../embeddings/Microsoft_Excel_Worksheet5.xlsx"/><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s://www.pexels.com/photo/photo-of-people-having-meeting-3183186/"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3.png"/><Relationship Id="rId10" Type="http://schemas.openxmlformats.org/officeDocument/2006/relationships/image" Target="../media/image10.JPG"/><Relationship Id="rId4" Type="http://schemas.openxmlformats.org/officeDocument/2006/relationships/image" Target="../media/image2.pn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freestock.com/free-photos/group-people-devices-hands-having-desk-1354524521"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image" Target="../media/image83.png"/><Relationship Id="rId3" Type="http://schemas.openxmlformats.org/officeDocument/2006/relationships/image" Target="../media/image68.svg"/><Relationship Id="rId7" Type="http://schemas.openxmlformats.org/officeDocument/2006/relationships/image" Target="../media/image72.svg"/><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image" Target="../media/image67.png"/><Relationship Id="rId16"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5" Type="http://schemas.openxmlformats.org/officeDocument/2006/relationships/image" Target="../media/image80.svg"/><Relationship Id="rId10" Type="http://schemas.openxmlformats.org/officeDocument/2006/relationships/image" Target="../media/image75.png"/><Relationship Id="rId19" Type="http://schemas.openxmlformats.org/officeDocument/2006/relationships/image" Target="../media/image84.svg"/><Relationship Id="rId4" Type="http://schemas.openxmlformats.org/officeDocument/2006/relationships/image" Target="../media/image69.png"/><Relationship Id="rId9" Type="http://schemas.openxmlformats.org/officeDocument/2006/relationships/image" Target="../media/image74.svg"/><Relationship Id="rId1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5.emf"/></Relationships>
</file>

<file path=ppt/slides/_rels/slide3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proofmart.com/product/github-logo-png-hd-images-transparent-background-free-downloa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2">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34">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Group 36">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8" name="Picture 37">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9" name="Picture 38">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41" name="Rectangle 40">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091003" y="1295402"/>
            <a:ext cx="5809029" cy="1337802"/>
          </a:xfrm>
          <a:prstGeom prst="rect">
            <a:avLst/>
          </a:prstGeom>
        </p:spPr>
        <p:txBody>
          <a:bodyPr lIns="0" rIns="180000" anchor="b">
            <a:normAutofit fontScale="90000"/>
          </a:bodyPr>
          <a:lstStyle/>
          <a:p>
            <a:pPr algn="l"/>
            <a:r>
              <a:rPr lang="en-US" dirty="0"/>
              <a:t>Promoting Heathy Eating and Balanced Diet</a:t>
            </a:r>
            <a:br>
              <a:rPr lang="en-US" dirty="0"/>
            </a:br>
            <a:endParaRPr lang="en-US" sz="2700" b="1" dirty="0"/>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950098" y="3753842"/>
            <a:ext cx="2976465" cy="2314869"/>
          </a:xfrm>
          <a:prstGeom prst="rect">
            <a:avLst/>
          </a:prstGeom>
        </p:spPr>
        <p:txBody>
          <a:bodyPr lIns="0" rIns="0" anchor="t">
            <a:noAutofit/>
          </a:bodyPr>
          <a:lstStyle/>
          <a:p>
            <a:pPr>
              <a:buClr>
                <a:schemeClr val="accent5">
                  <a:lumMod val="75000"/>
                </a:schemeClr>
              </a:buClr>
            </a:pPr>
            <a:r>
              <a:rPr lang="en-US" sz="1400" dirty="0"/>
              <a:t>Sprint 7</a:t>
            </a:r>
          </a:p>
          <a:p>
            <a:pPr>
              <a:buClr>
                <a:schemeClr val="accent5">
                  <a:lumMod val="75000"/>
                </a:schemeClr>
              </a:buClr>
            </a:pPr>
            <a:r>
              <a:rPr lang="en-US" sz="1400" dirty="0"/>
              <a:t>Professor: Henry Wong</a:t>
            </a:r>
          </a:p>
          <a:p>
            <a:pPr>
              <a:buClr>
                <a:schemeClr val="accent5">
                  <a:lumMod val="75000"/>
                </a:schemeClr>
              </a:buClr>
            </a:pPr>
            <a:r>
              <a:rPr lang="en-US" sz="1400" dirty="0"/>
              <a:t>Computer Science Project</a:t>
            </a:r>
          </a:p>
          <a:p>
            <a:pPr>
              <a:buClr>
                <a:schemeClr val="accent5">
                  <a:lumMod val="75000"/>
                </a:schemeClr>
              </a:buClr>
            </a:pPr>
            <a:r>
              <a:rPr lang="en-US" sz="1400" dirty="0"/>
              <a:t>Course : CS692</a:t>
            </a:r>
          </a:p>
          <a:p>
            <a:pPr>
              <a:buClr>
                <a:schemeClr val="accent5">
                  <a:lumMod val="75000"/>
                </a:schemeClr>
              </a:buClr>
            </a:pPr>
            <a:r>
              <a:rPr lang="en-US" sz="1400" dirty="0"/>
              <a:t>Team: 2 (Tiny Coders)</a:t>
            </a:r>
          </a:p>
          <a:p>
            <a:pPr>
              <a:buClr>
                <a:schemeClr val="accent5">
                  <a:lumMod val="75000"/>
                </a:schemeClr>
              </a:buClr>
            </a:pPr>
            <a:r>
              <a:rPr lang="en-US" sz="1400" dirty="0"/>
              <a:t>Designed by : Maanasa Dharini.</a:t>
            </a:r>
          </a:p>
        </p:txBody>
      </p:sp>
      <p:pic>
        <p:nvPicPr>
          <p:cNvPr id="4" name="Picture 3" descr="A person cutting vegetables&#10;&#10;Description automatically generated with low confidence">
            <a:extLst>
              <a:ext uri="{FF2B5EF4-FFF2-40B4-BE49-F238E27FC236}">
                <a16:creationId xmlns:a16="http://schemas.microsoft.com/office/drawing/2014/main" id="{184EE6B5-1D48-6F8A-5B04-3C3645AC9D17}"/>
              </a:ext>
            </a:extLst>
          </p:cNvPr>
          <p:cNvPicPr>
            <a:picLocks noChangeAspect="1"/>
          </p:cNvPicPr>
          <p:nvPr/>
        </p:nvPicPr>
        <p:blipFill rotWithShape="1">
          <a:blip r:embed="rId5"/>
          <a:srcRect l="22120" r="20482" b="2"/>
          <a:stretch/>
        </p:blipFill>
        <p:spPr>
          <a:xfrm>
            <a:off x="7016827" y="1051124"/>
            <a:ext cx="4125186" cy="4779250"/>
          </a:xfrm>
          <a:prstGeom prst="rect">
            <a:avLst/>
          </a:prstGeom>
        </p:spPr>
      </p:pic>
      <p:sp>
        <p:nvSpPr>
          <p:cNvPr id="8" name="TextBox 7">
            <a:extLst>
              <a:ext uri="{FF2B5EF4-FFF2-40B4-BE49-F238E27FC236}">
                <a16:creationId xmlns:a16="http://schemas.microsoft.com/office/drawing/2014/main" id="{EBC097E7-E652-04C3-914F-72455CF9D484}"/>
              </a:ext>
            </a:extLst>
          </p:cNvPr>
          <p:cNvSpPr txBox="1"/>
          <p:nvPr/>
        </p:nvSpPr>
        <p:spPr>
          <a:xfrm>
            <a:off x="1010046" y="2345534"/>
            <a:ext cx="2318352" cy="461665"/>
          </a:xfrm>
          <a:prstGeom prst="rect">
            <a:avLst/>
          </a:prstGeom>
          <a:noFill/>
        </p:spPr>
        <p:txBody>
          <a:bodyPr wrap="square">
            <a:spAutoFit/>
          </a:bodyPr>
          <a:lstStyle/>
          <a:p>
            <a:r>
              <a:rPr lang="en-US" sz="2400" dirty="0">
                <a:latin typeface="+mj-lt"/>
              </a:rPr>
              <a:t>By Redefine-Me</a:t>
            </a:r>
          </a:p>
        </p:txBody>
      </p:sp>
      <p:pic>
        <p:nvPicPr>
          <p:cNvPr id="7" name="Picture 6" descr="Logo&#10;&#10;Description automatically generated">
            <a:extLst>
              <a:ext uri="{FF2B5EF4-FFF2-40B4-BE49-F238E27FC236}">
                <a16:creationId xmlns:a16="http://schemas.microsoft.com/office/drawing/2014/main" id="{4202A703-267A-C090-28AE-BE21D0AD29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3527" y="2292780"/>
            <a:ext cx="509357" cy="469226"/>
          </a:xfrm>
          <a:prstGeom prst="rect">
            <a:avLst/>
          </a:prstGeom>
        </p:spPr>
      </p:pic>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3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 email&#10;&#10;Description automatically generated">
            <a:extLst>
              <a:ext uri="{FF2B5EF4-FFF2-40B4-BE49-F238E27FC236}">
                <a16:creationId xmlns:a16="http://schemas.microsoft.com/office/drawing/2014/main" id="{388F022E-D471-72F2-29A8-F9661FD65A19}"/>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2368500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3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10;&#10;Description automatically generated">
            <a:extLst>
              <a:ext uri="{FF2B5EF4-FFF2-40B4-BE49-F238E27FC236}">
                <a16:creationId xmlns:a16="http://schemas.microsoft.com/office/drawing/2014/main" id="{4E0385BF-B5DC-632E-98C9-725940E76AB5}"/>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3356694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dirty="0">
                <a:solidFill>
                  <a:schemeClr val="tx1"/>
                </a:solidFill>
              </a:rPr>
              <a:t>MVP</a:t>
            </a: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840892996"/>
              </p:ext>
            </p:extLst>
          </p:nvPr>
        </p:nvGraphicFramePr>
        <p:xfrm>
          <a:off x="4228249" y="214606"/>
          <a:ext cx="7565645" cy="6568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6682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 text&#10;&#10;Description automatically generated">
            <a:extLst>
              <a:ext uri="{FF2B5EF4-FFF2-40B4-BE49-F238E27FC236}">
                <a16:creationId xmlns:a16="http://schemas.microsoft.com/office/drawing/2014/main" id="{6AFCC02E-B160-D3FD-2746-E18920C78DD1}"/>
              </a:ext>
            </a:extLst>
          </p:cNvPr>
          <p:cNvPicPr>
            <a:picLocks noChangeAspect="1"/>
          </p:cNvPicPr>
          <p:nvPr/>
        </p:nvPicPr>
        <p:blipFill rotWithShape="1">
          <a:blip r:embed="rId2">
            <a:extLst>
              <a:ext uri="{28A0092B-C50C-407E-A947-70E740481C1C}">
                <a14:useLocalDpi xmlns:a14="http://schemas.microsoft.com/office/drawing/2010/main" val="0"/>
              </a:ext>
            </a:extLst>
          </a:blip>
          <a:srcRect l="34512" r="27363" b="5893"/>
          <a:stretch/>
        </p:blipFill>
        <p:spPr>
          <a:xfrm>
            <a:off x="983803" y="394594"/>
            <a:ext cx="3195685" cy="2791145"/>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56BBFA3D-E3F2-9951-9EF9-1A589AA95E2A}"/>
              </a:ext>
            </a:extLst>
          </p:cNvPr>
          <p:cNvPicPr>
            <a:picLocks noChangeAspect="1"/>
          </p:cNvPicPr>
          <p:nvPr/>
        </p:nvPicPr>
        <p:blipFill rotWithShape="1">
          <a:blip r:embed="rId3">
            <a:extLst>
              <a:ext uri="{28A0092B-C50C-407E-A947-70E740481C1C}">
                <a14:useLocalDpi xmlns:a14="http://schemas.microsoft.com/office/drawing/2010/main" val="0"/>
              </a:ext>
            </a:extLst>
          </a:blip>
          <a:srcRect l="22110" t="750" r="24896"/>
          <a:stretch/>
        </p:blipFill>
        <p:spPr>
          <a:xfrm>
            <a:off x="637054" y="3672261"/>
            <a:ext cx="3889185" cy="2540887"/>
          </a:xfrm>
          <a:prstGeom prst="rect">
            <a:avLst/>
          </a:prstGeom>
        </p:spPr>
      </p:pic>
      <p:pic>
        <p:nvPicPr>
          <p:cNvPr id="2" name="Picture 1" descr="Graphical user interface, text, application, chat or text message&#10;&#10;Description automatically generated">
            <a:extLst>
              <a:ext uri="{FF2B5EF4-FFF2-40B4-BE49-F238E27FC236}">
                <a16:creationId xmlns:a16="http://schemas.microsoft.com/office/drawing/2014/main" id="{FF6FD3A2-4B5C-41B3-B848-016FD0408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310" y="1858599"/>
            <a:ext cx="7207441" cy="3140802"/>
          </a:xfrm>
          <a:prstGeom prst="rect">
            <a:avLst/>
          </a:prstGeom>
        </p:spPr>
      </p:pic>
    </p:spTree>
    <p:extLst>
      <p:ext uri="{BB962C8B-B14F-4D97-AF65-F5344CB8AC3E}">
        <p14:creationId xmlns:p14="http://schemas.microsoft.com/office/powerpoint/2010/main" val="965172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2"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63" name="Rectangle 3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3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5" name="Group 3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40" name="Picture 3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1" name="Picture 4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6" name="Rectangle 4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071224" y="1066800"/>
            <a:ext cx="3267511" cy="556251"/>
          </a:xfrm>
          <a:ln>
            <a:solidFill>
              <a:schemeClr val="tx1"/>
            </a:solidFill>
          </a:ln>
        </p:spPr>
        <p:txBody>
          <a:bodyPr vert="horz" lIns="91440" tIns="45720" rIns="91440" bIns="45720" rtlCol="0" anchor="b">
            <a:normAutofit fontScale="90000"/>
          </a:bodyPr>
          <a:lstStyle/>
          <a:p>
            <a:pPr algn="l"/>
            <a:r>
              <a:rPr lang="en-US" sz="3200" dirty="0">
                <a:solidFill>
                  <a:schemeClr val="tx1"/>
                </a:solidFill>
              </a:rPr>
              <a:t>Technologies</a:t>
            </a:r>
          </a:p>
        </p:txBody>
      </p:sp>
      <p:pic>
        <p:nvPicPr>
          <p:cNvPr id="2" name="Picture 1">
            <a:extLst>
              <a:ext uri="{FF2B5EF4-FFF2-40B4-BE49-F238E27FC236}">
                <a16:creationId xmlns:a16="http://schemas.microsoft.com/office/drawing/2014/main" id="{3C2E09C6-16CD-12B2-C31F-7DE24E778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716" y="1762927"/>
            <a:ext cx="7270733" cy="4180671"/>
          </a:xfrm>
          <a:prstGeom prst="rect">
            <a:avLst/>
          </a:prstGeom>
        </p:spPr>
      </p:pic>
    </p:spTree>
    <p:extLst>
      <p:ext uri="{BB962C8B-B14F-4D97-AF65-F5344CB8AC3E}">
        <p14:creationId xmlns:p14="http://schemas.microsoft.com/office/powerpoint/2010/main" val="3699714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79918" y="2209770"/>
            <a:ext cx="3044294" cy="2016997"/>
          </a:xfrm>
          <a:ln>
            <a:solidFill>
              <a:schemeClr val="tx1"/>
            </a:solidFill>
          </a:ln>
        </p:spPr>
        <p:txBody>
          <a:bodyPr/>
          <a:lstStyle/>
          <a:p>
            <a:r>
              <a:rPr lang="en-US" sz="4000" dirty="0">
                <a:solidFill>
                  <a:schemeClr val="tx1"/>
                </a:solidFill>
              </a:rPr>
              <a:t>Diagrams</a:t>
            </a:r>
          </a:p>
        </p:txBody>
      </p:sp>
      <p:pic>
        <p:nvPicPr>
          <p:cNvPr id="2" name="Graphic 1" descr="Visio Diagram">
            <a:extLst>
              <a:ext uri="{FF2B5EF4-FFF2-40B4-BE49-F238E27FC236}">
                <a16:creationId xmlns:a16="http://schemas.microsoft.com/office/drawing/2014/main" id="{06BC9EBC-5C09-AB9C-76F2-E397050690FE}"/>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5037" y="563723"/>
            <a:ext cx="6044442" cy="6044442"/>
          </a:xfrm>
          <a:prstGeom prst="rect">
            <a:avLst/>
          </a:prstGeom>
        </p:spPr>
      </p:pic>
    </p:spTree>
    <p:extLst>
      <p:ext uri="{BB962C8B-B14F-4D97-AF65-F5344CB8AC3E}">
        <p14:creationId xmlns:p14="http://schemas.microsoft.com/office/powerpoint/2010/main" val="396835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3"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5" name="Rectangle 34">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9" name="Group 38">
            <a:extLst>
              <a:ext uri="{FF2B5EF4-FFF2-40B4-BE49-F238E27FC236}">
                <a16:creationId xmlns:a16="http://schemas.microsoft.com/office/drawing/2014/main" id="{7AFE7A50-2D5F-4DF3-B28D-A8F7E624D8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0" name="Picture 39">
              <a:extLst>
                <a:ext uri="{FF2B5EF4-FFF2-40B4-BE49-F238E27FC236}">
                  <a16:creationId xmlns:a16="http://schemas.microsoft.com/office/drawing/2014/main" id="{326F236B-5DB7-4DCD-947A-8DDD0C769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1" name="Picture 40">
              <a:extLst>
                <a:ext uri="{FF2B5EF4-FFF2-40B4-BE49-F238E27FC236}">
                  <a16:creationId xmlns:a16="http://schemas.microsoft.com/office/drawing/2014/main" id="{6CC716D4-FE59-42BE-AA9B-254EF6C1BC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88650" y="2687215"/>
            <a:ext cx="3368213" cy="1147667"/>
          </a:xfrm>
          <a:ln>
            <a:solidFill>
              <a:schemeClr val="accent6"/>
            </a:solidFill>
          </a:ln>
        </p:spPr>
        <p:txBody>
          <a:bodyPr vert="horz" lIns="91440" tIns="45720" rIns="91440" bIns="45720" rtlCol="0" anchor="ctr">
            <a:noAutofit/>
          </a:bodyPr>
          <a:lstStyle/>
          <a:p>
            <a:pPr algn="l"/>
            <a:r>
              <a:rPr lang="en-US" sz="2800" dirty="0">
                <a:solidFill>
                  <a:schemeClr val="tx1"/>
                </a:solidFill>
              </a:rPr>
              <a:t>Architectural Diagram</a:t>
            </a:r>
          </a:p>
        </p:txBody>
      </p:sp>
      <p:pic>
        <p:nvPicPr>
          <p:cNvPr id="3" name="Content Placeholder 5" descr="Diagram&#10;&#10;Description automatically generated">
            <a:extLst>
              <a:ext uri="{FF2B5EF4-FFF2-40B4-BE49-F238E27FC236}">
                <a16:creationId xmlns:a16="http://schemas.microsoft.com/office/drawing/2014/main" id="{D7659119-2EE9-B7ED-7FE0-41D73AF4B89D}"/>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3918247" y="765814"/>
            <a:ext cx="8003740" cy="5562599"/>
          </a:xfrm>
          <a:prstGeom prst="rect">
            <a:avLst/>
          </a:prstGeom>
        </p:spPr>
      </p:pic>
    </p:spTree>
    <p:extLst>
      <p:ext uri="{BB962C8B-B14F-4D97-AF65-F5344CB8AC3E}">
        <p14:creationId xmlns:p14="http://schemas.microsoft.com/office/powerpoint/2010/main" val="440728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5">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1" name="Picture 20">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2" name="Picture 21">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369560" y="2407297"/>
            <a:ext cx="2653126" cy="1497563"/>
          </a:xfrm>
          <a:ln w="28575">
            <a:solidFill>
              <a:schemeClr val="accent6"/>
            </a:solidFill>
          </a:ln>
        </p:spPr>
        <p:txBody>
          <a:bodyPr vert="horz" lIns="91440" tIns="45720" rIns="91440" bIns="45720" rtlCol="0" anchor="ctr">
            <a:normAutofit/>
          </a:bodyPr>
          <a:lstStyle/>
          <a:p>
            <a:pPr algn="ctr"/>
            <a:r>
              <a:rPr lang="en-US" sz="3200" dirty="0">
                <a:latin typeface="+mn-lt"/>
              </a:rPr>
              <a:t>ER Diagram</a:t>
            </a:r>
          </a:p>
        </p:txBody>
      </p:sp>
      <p:pic>
        <p:nvPicPr>
          <p:cNvPr id="7" name="Content Placeholder 6" descr="Diagram&#10;&#10;Description automatically generated">
            <a:extLst>
              <a:ext uri="{FF2B5EF4-FFF2-40B4-BE49-F238E27FC236}">
                <a16:creationId xmlns:a16="http://schemas.microsoft.com/office/drawing/2014/main" id="{B6BEBA62-6188-1C0B-AA8E-B47DE56EAE4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91887" y="145449"/>
            <a:ext cx="6167534" cy="6526492"/>
          </a:xfrm>
          <a:prstGeom prst="rect">
            <a:avLst/>
          </a:prstGeom>
        </p:spPr>
      </p:pic>
    </p:spTree>
    <p:extLst>
      <p:ext uri="{BB962C8B-B14F-4D97-AF65-F5344CB8AC3E}">
        <p14:creationId xmlns:p14="http://schemas.microsoft.com/office/powerpoint/2010/main" val="146362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4" name="Picture 5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6" name="Rectangle 5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8" name="Rectangle 57">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0" name="Group 59">
            <a:extLst>
              <a:ext uri="{FF2B5EF4-FFF2-40B4-BE49-F238E27FC236}">
                <a16:creationId xmlns:a16="http://schemas.microsoft.com/office/drawing/2014/main" id="{E5BFFC63-5883-4E55-8D13-3D9E9F295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61" name="Picture 60">
              <a:extLst>
                <a:ext uri="{FF2B5EF4-FFF2-40B4-BE49-F238E27FC236}">
                  <a16:creationId xmlns:a16="http://schemas.microsoft.com/office/drawing/2014/main" id="{91F576E5-FD10-4A43-A280-DC00D28E9E7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2" name="Picture 61">
              <a:extLst>
                <a:ext uri="{FF2B5EF4-FFF2-40B4-BE49-F238E27FC236}">
                  <a16:creationId xmlns:a16="http://schemas.microsoft.com/office/drawing/2014/main" id="{C63C8D87-1D7E-4363-9EED-B5D6504AD8F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475782" y="606947"/>
            <a:ext cx="6111012" cy="688455"/>
          </a:xfrm>
          <a:ln>
            <a:solidFill>
              <a:schemeClr val="accent6"/>
            </a:solidFill>
          </a:ln>
        </p:spPr>
        <p:txBody>
          <a:bodyPr vert="horz" lIns="91440" tIns="45720" rIns="91440" bIns="45720" rtlCol="0" anchor="b">
            <a:normAutofit/>
          </a:bodyPr>
          <a:lstStyle/>
          <a:p>
            <a:pPr algn="l"/>
            <a:r>
              <a:rPr lang="en-US" sz="3200" dirty="0">
                <a:solidFill>
                  <a:schemeClr val="tx1"/>
                </a:solidFill>
              </a:rPr>
              <a:t>User sequence diagrams</a:t>
            </a:r>
          </a:p>
        </p:txBody>
      </p:sp>
      <p:pic>
        <p:nvPicPr>
          <p:cNvPr id="5" name="Picture 4" descr="Diagram&#10;&#10;Description automatically generated">
            <a:extLst>
              <a:ext uri="{FF2B5EF4-FFF2-40B4-BE49-F238E27FC236}">
                <a16:creationId xmlns:a16="http://schemas.microsoft.com/office/drawing/2014/main" id="{115F2973-A220-484C-F771-A4EE2B59F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930" y="1823972"/>
            <a:ext cx="11061092" cy="4540975"/>
          </a:xfrm>
          <a:prstGeom prst="rect">
            <a:avLst/>
          </a:prstGeom>
        </p:spPr>
      </p:pic>
    </p:spTree>
    <p:extLst>
      <p:ext uri="{BB962C8B-B14F-4D97-AF65-F5344CB8AC3E}">
        <p14:creationId xmlns:p14="http://schemas.microsoft.com/office/powerpoint/2010/main" val="2940893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2442-80DF-CB60-8C22-37ECFE83ABEA}"/>
              </a:ext>
            </a:extLst>
          </p:cNvPr>
          <p:cNvSpPr>
            <a:spLocks noGrp="1"/>
          </p:cNvSpPr>
          <p:nvPr>
            <p:ph type="title"/>
          </p:nvPr>
        </p:nvSpPr>
        <p:spPr>
          <a:xfrm>
            <a:off x="8957388" y="2439809"/>
            <a:ext cx="2812850" cy="1404403"/>
          </a:xfrm>
          <a:ln w="28575">
            <a:solidFill>
              <a:schemeClr val="accent6"/>
            </a:solidFill>
          </a:ln>
        </p:spPr>
        <p:txBody>
          <a:bodyPr vert="horz" lIns="91440" tIns="45720" rIns="91440" bIns="45720" rtlCol="0" anchor="ctr">
            <a:normAutofit/>
          </a:bodyPr>
          <a:lstStyle/>
          <a:p>
            <a:pPr algn="ctr"/>
            <a:r>
              <a:rPr lang="en-US" sz="4000" dirty="0"/>
              <a:t>Data Flow Diagram </a:t>
            </a:r>
          </a:p>
        </p:txBody>
      </p:sp>
      <p:pic>
        <p:nvPicPr>
          <p:cNvPr id="7" name="Content Placeholder 6" descr="Diagram&#10;&#10;Description automatically generated">
            <a:extLst>
              <a:ext uri="{FF2B5EF4-FFF2-40B4-BE49-F238E27FC236}">
                <a16:creationId xmlns:a16="http://schemas.microsoft.com/office/drawing/2014/main" id="{0F2C638D-421F-295D-BD64-9B81D1CA43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795" y="838426"/>
            <a:ext cx="8297168" cy="5181147"/>
          </a:xfrm>
        </p:spPr>
      </p:pic>
    </p:spTree>
    <p:extLst>
      <p:ext uri="{BB962C8B-B14F-4D97-AF65-F5344CB8AC3E}">
        <p14:creationId xmlns:p14="http://schemas.microsoft.com/office/powerpoint/2010/main" val="203583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noProof="0" dirty="0">
                <a:solidFill>
                  <a:schemeClr val="tx1"/>
                </a:solidFill>
              </a:rPr>
              <a:t>AGENDA</a:t>
            </a:r>
            <a:endParaRPr lang="en-US" sz="40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3469154323"/>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Rounded Corners 1">
            <a:extLst>
              <a:ext uri="{FF2B5EF4-FFF2-40B4-BE49-F238E27FC236}">
                <a16:creationId xmlns:a16="http://schemas.microsoft.com/office/drawing/2014/main" id="{66716A1D-F725-1309-2C92-ACC99D053B26}"/>
              </a:ext>
            </a:extLst>
          </p:cNvPr>
          <p:cNvSpPr/>
          <p:nvPr/>
        </p:nvSpPr>
        <p:spPr>
          <a:xfrm>
            <a:off x="12465698" y="127829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00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135294" y="2443035"/>
            <a:ext cx="3363685" cy="1615781"/>
          </a:xfrm>
          <a:ln>
            <a:solidFill>
              <a:schemeClr val="tx1"/>
            </a:solidFill>
          </a:ln>
        </p:spPr>
        <p:txBody>
          <a:bodyPr>
            <a:noAutofit/>
          </a:bodyPr>
          <a:lstStyle/>
          <a:p>
            <a:r>
              <a:rPr lang="en-US" sz="3200" dirty="0">
                <a:solidFill>
                  <a:schemeClr val="tx1"/>
                </a:solidFill>
              </a:rPr>
              <a:t>Algorithm</a:t>
            </a:r>
          </a:p>
        </p:txBody>
      </p:sp>
      <p:sp>
        <p:nvSpPr>
          <p:cNvPr id="3" name="TextBox 2">
            <a:extLst>
              <a:ext uri="{FF2B5EF4-FFF2-40B4-BE49-F238E27FC236}">
                <a16:creationId xmlns:a16="http://schemas.microsoft.com/office/drawing/2014/main" id="{811DFB06-7E35-95C7-2716-2BE3EDDFEDF6}"/>
              </a:ext>
            </a:extLst>
          </p:cNvPr>
          <p:cNvSpPr txBox="1"/>
          <p:nvPr/>
        </p:nvSpPr>
        <p:spPr>
          <a:xfrm>
            <a:off x="4693296" y="528268"/>
            <a:ext cx="6882881" cy="2062103"/>
          </a:xfrm>
          <a:prstGeom prst="rect">
            <a:avLst/>
          </a:prstGeom>
          <a:noFill/>
        </p:spPr>
        <p:txBody>
          <a:bodyPr wrap="square">
            <a:spAutoFit/>
          </a:bodyPr>
          <a:lstStyle/>
          <a:p>
            <a:r>
              <a:rPr lang="en-US" sz="1600" dirty="0"/>
              <a:t>Calorie counting is a process where it uses multiple algorithm such as object detection and is linked to a database where the calorie information of each food and ingredients is stored in it. When a user take pictures of their meal, it will detect the food and automatically count the total calories that is about to be consumed for the users. This is applied in many healthy diet applications to help users to keep track of the numbers of calories consumed in the food so that one will not eat too much. </a:t>
            </a:r>
          </a:p>
        </p:txBody>
      </p:sp>
      <p:sp>
        <p:nvSpPr>
          <p:cNvPr id="5" name="TextBox 4">
            <a:extLst>
              <a:ext uri="{FF2B5EF4-FFF2-40B4-BE49-F238E27FC236}">
                <a16:creationId xmlns:a16="http://schemas.microsoft.com/office/drawing/2014/main" id="{A4965285-3587-42DA-B4C1-CA704601BF73}"/>
              </a:ext>
            </a:extLst>
          </p:cNvPr>
          <p:cNvSpPr txBox="1"/>
          <p:nvPr/>
        </p:nvSpPr>
        <p:spPr>
          <a:xfrm>
            <a:off x="4609321" y="2939142"/>
            <a:ext cx="6966856" cy="3545975"/>
          </a:xfrm>
          <a:prstGeom prst="rect">
            <a:avLst/>
          </a:prstGeom>
          <a:noFill/>
        </p:spPr>
        <p:txBody>
          <a:bodyPr wrap="square">
            <a:spAutoFit/>
          </a:bodyPr>
          <a:lstStyle/>
          <a:p>
            <a:r>
              <a:rPr lang="en-US" sz="1600" dirty="0"/>
              <a:t>Since healthy diet is popularly concerned in this modern world. These application able to help the individuals to maintain and improve their overall health by providing relevance information such as calories, nutritional facts as well as keeping track of their food intake. One biggest flaws that these applications have made are that they do not have object counting algorithm. This will affect the counting process and will not be able to provide an accurate result during the process. The information are too generalized where the calories are counted in a fixed portion or the user have to manually select their quantities of it, but most of them would not prefer to gone through these hassle. The aim for this project is to further enhance these applications in the form of accuracy in counting food calories by using object detection and object counting so that each of every ingredients and food to be consumed by the user is determined and provide a precise result for them.</a:t>
            </a:r>
          </a:p>
        </p:txBody>
      </p:sp>
    </p:spTree>
    <p:extLst>
      <p:ext uri="{BB962C8B-B14F-4D97-AF65-F5344CB8AC3E}">
        <p14:creationId xmlns:p14="http://schemas.microsoft.com/office/powerpoint/2010/main" val="156105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87830" y="2359060"/>
            <a:ext cx="2705876" cy="1774401"/>
          </a:xfrm>
          <a:ln>
            <a:solidFill>
              <a:schemeClr val="tx1"/>
            </a:solidFill>
          </a:ln>
        </p:spPr>
        <p:txBody>
          <a:bodyPr/>
          <a:lstStyle/>
          <a:p>
            <a:r>
              <a:rPr lang="en-US" sz="4000" dirty="0">
                <a:solidFill>
                  <a:schemeClr val="tx1"/>
                </a:solidFill>
              </a:rPr>
              <a:t>Sprint 6</a:t>
            </a:r>
            <a:br>
              <a:rPr lang="en-US" sz="4000" dirty="0">
                <a:solidFill>
                  <a:schemeClr val="tx1"/>
                </a:solidFill>
              </a:rPr>
            </a:br>
            <a:r>
              <a:rPr lang="en-US" sz="4000" dirty="0">
                <a:solidFill>
                  <a:schemeClr val="tx1"/>
                </a:solidFill>
              </a:rPr>
              <a:t>recap</a:t>
            </a:r>
          </a:p>
        </p:txBody>
      </p:sp>
      <p:graphicFrame>
        <p:nvGraphicFramePr>
          <p:cNvPr id="2" name="TextBox 1">
            <a:extLst>
              <a:ext uri="{FF2B5EF4-FFF2-40B4-BE49-F238E27FC236}">
                <a16:creationId xmlns:a16="http://schemas.microsoft.com/office/drawing/2014/main" id="{CB901FAC-E874-E5B9-232F-848D076052A7}"/>
              </a:ext>
            </a:extLst>
          </p:cNvPr>
          <p:cNvGraphicFramePr/>
          <p:nvPr>
            <p:extLst>
              <p:ext uri="{D42A27DB-BD31-4B8C-83A1-F6EECF244321}">
                <p14:modId xmlns:p14="http://schemas.microsoft.com/office/powerpoint/2010/main" val="4238115066"/>
              </p:ext>
            </p:extLst>
          </p:nvPr>
        </p:nvGraphicFramePr>
        <p:xfrm>
          <a:off x="3754481" y="538845"/>
          <a:ext cx="8229601" cy="6309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47C862E-091E-7A97-8979-B8DDC2B64DC2}"/>
              </a:ext>
            </a:extLst>
          </p:cNvPr>
          <p:cNvSpPr txBox="1"/>
          <p:nvPr/>
        </p:nvSpPr>
        <p:spPr>
          <a:xfrm flipH="1">
            <a:off x="6942906" y="3572608"/>
            <a:ext cx="1852750" cy="584775"/>
          </a:xfrm>
          <a:prstGeom prst="rect">
            <a:avLst/>
          </a:prstGeom>
          <a:noFill/>
        </p:spPr>
        <p:txBody>
          <a:bodyPr wrap="square" rtlCol="0">
            <a:spAutoFit/>
          </a:bodyPr>
          <a:lstStyle/>
          <a:p>
            <a:pPr algn="ctr"/>
            <a:r>
              <a:rPr lang="en-US" sz="1600" dirty="0"/>
              <a:t>Changed  the UI Background</a:t>
            </a:r>
          </a:p>
        </p:txBody>
      </p:sp>
      <p:pic>
        <p:nvPicPr>
          <p:cNvPr id="5" name="Graphic 4" descr="Ui Ux with solid fill">
            <a:extLst>
              <a:ext uri="{FF2B5EF4-FFF2-40B4-BE49-F238E27FC236}">
                <a16:creationId xmlns:a16="http://schemas.microsoft.com/office/drawing/2014/main" id="{661F6FA9-5721-4F36-5F5C-76384813B8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12082" y="2705017"/>
            <a:ext cx="867591" cy="867591"/>
          </a:xfrm>
          <a:prstGeom prst="rect">
            <a:avLst/>
          </a:prstGeom>
        </p:spPr>
      </p:pic>
      <p:sp>
        <p:nvSpPr>
          <p:cNvPr id="6" name="TextBox 5">
            <a:extLst>
              <a:ext uri="{FF2B5EF4-FFF2-40B4-BE49-F238E27FC236}">
                <a16:creationId xmlns:a16="http://schemas.microsoft.com/office/drawing/2014/main" id="{CE484188-010F-EDFB-291F-39A25D898E01}"/>
              </a:ext>
            </a:extLst>
          </p:cNvPr>
          <p:cNvSpPr txBox="1"/>
          <p:nvPr/>
        </p:nvSpPr>
        <p:spPr>
          <a:xfrm flipH="1">
            <a:off x="4177936" y="5699546"/>
            <a:ext cx="1852750" cy="584775"/>
          </a:xfrm>
          <a:prstGeom prst="rect">
            <a:avLst/>
          </a:prstGeom>
          <a:noFill/>
        </p:spPr>
        <p:txBody>
          <a:bodyPr wrap="square" rtlCol="0">
            <a:spAutoFit/>
          </a:bodyPr>
          <a:lstStyle/>
          <a:p>
            <a:pPr algn="ctr"/>
            <a:r>
              <a:rPr lang="en-US" sz="1600" dirty="0"/>
              <a:t>Added more recipes to the list</a:t>
            </a:r>
          </a:p>
        </p:txBody>
      </p:sp>
      <p:sp>
        <p:nvSpPr>
          <p:cNvPr id="7" name="TextBox 6">
            <a:extLst>
              <a:ext uri="{FF2B5EF4-FFF2-40B4-BE49-F238E27FC236}">
                <a16:creationId xmlns:a16="http://schemas.microsoft.com/office/drawing/2014/main" id="{90BC3CF7-3A09-922F-9880-40B241CDC12C}"/>
              </a:ext>
            </a:extLst>
          </p:cNvPr>
          <p:cNvSpPr txBox="1"/>
          <p:nvPr/>
        </p:nvSpPr>
        <p:spPr>
          <a:xfrm>
            <a:off x="6982368" y="5734379"/>
            <a:ext cx="1773828" cy="584775"/>
          </a:xfrm>
          <a:prstGeom prst="rect">
            <a:avLst/>
          </a:prstGeom>
          <a:noFill/>
        </p:spPr>
        <p:txBody>
          <a:bodyPr wrap="square" rtlCol="0">
            <a:spAutoFit/>
          </a:bodyPr>
          <a:lstStyle/>
          <a:p>
            <a:pPr algn="ctr"/>
            <a:r>
              <a:rPr lang="en-US" sz="1600" dirty="0"/>
              <a:t>Adding the coaches' details</a:t>
            </a:r>
          </a:p>
        </p:txBody>
      </p:sp>
      <p:pic>
        <p:nvPicPr>
          <p:cNvPr id="9" name="Graphic 8" descr="Covered plate with solid fill">
            <a:extLst>
              <a:ext uri="{FF2B5EF4-FFF2-40B4-BE49-F238E27FC236}">
                <a16:creationId xmlns:a16="http://schemas.microsoft.com/office/drawing/2014/main" id="{677D0230-E988-0D01-6007-B1F43CA6C1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61112" y="4696408"/>
            <a:ext cx="914400" cy="914400"/>
          </a:xfrm>
          <a:prstGeom prst="rect">
            <a:avLst/>
          </a:prstGeom>
        </p:spPr>
      </p:pic>
      <p:pic>
        <p:nvPicPr>
          <p:cNvPr id="11" name="Graphic 10" descr="Dumbbell with solid fill">
            <a:extLst>
              <a:ext uri="{FF2B5EF4-FFF2-40B4-BE49-F238E27FC236}">
                <a16:creationId xmlns:a16="http://schemas.microsoft.com/office/drawing/2014/main" id="{0711414B-5C42-19E0-76E7-BE981E404C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12082" y="4696408"/>
            <a:ext cx="914400" cy="914400"/>
          </a:xfrm>
          <a:prstGeom prst="rect">
            <a:avLst/>
          </a:prstGeom>
        </p:spPr>
      </p:pic>
      <p:pic>
        <p:nvPicPr>
          <p:cNvPr id="13" name="Graphic 12" descr="Bookmark with solid fill">
            <a:extLst>
              <a:ext uri="{FF2B5EF4-FFF2-40B4-BE49-F238E27FC236}">
                <a16:creationId xmlns:a16="http://schemas.microsoft.com/office/drawing/2014/main" id="{90A1685B-1E33-879F-E671-CABA8F7E7F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29608" y="4722689"/>
            <a:ext cx="861837" cy="861837"/>
          </a:xfrm>
          <a:prstGeom prst="rect">
            <a:avLst/>
          </a:prstGeom>
        </p:spPr>
      </p:pic>
      <p:sp>
        <p:nvSpPr>
          <p:cNvPr id="14" name="TextBox 13">
            <a:extLst>
              <a:ext uri="{FF2B5EF4-FFF2-40B4-BE49-F238E27FC236}">
                <a16:creationId xmlns:a16="http://schemas.microsoft.com/office/drawing/2014/main" id="{DD771465-297B-A112-58F2-7786C6530298}"/>
              </a:ext>
            </a:extLst>
          </p:cNvPr>
          <p:cNvSpPr txBox="1"/>
          <p:nvPr/>
        </p:nvSpPr>
        <p:spPr>
          <a:xfrm flipH="1">
            <a:off x="9860278" y="5734380"/>
            <a:ext cx="1800499" cy="584775"/>
          </a:xfrm>
          <a:prstGeom prst="rect">
            <a:avLst/>
          </a:prstGeom>
          <a:noFill/>
        </p:spPr>
        <p:txBody>
          <a:bodyPr wrap="square" rtlCol="0">
            <a:spAutoFit/>
          </a:bodyPr>
          <a:lstStyle/>
          <a:p>
            <a:pPr algn="ctr"/>
            <a:r>
              <a:rPr lang="en-US" sz="1600" dirty="0"/>
              <a:t>Save the recipes to your favorites</a:t>
            </a:r>
          </a:p>
        </p:txBody>
      </p:sp>
    </p:spTree>
    <p:extLst>
      <p:ext uri="{BB962C8B-B14F-4D97-AF65-F5344CB8AC3E}">
        <p14:creationId xmlns:p14="http://schemas.microsoft.com/office/powerpoint/2010/main" val="355049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15">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oup 17">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1">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9575A-9D5E-BD78-FAF0-A67CD3787CD2}"/>
              </a:ext>
            </a:extLst>
          </p:cNvPr>
          <p:cNvSpPr>
            <a:spLocks noGrp="1"/>
          </p:cNvSpPr>
          <p:nvPr>
            <p:ph type="title"/>
          </p:nvPr>
        </p:nvSpPr>
        <p:spPr>
          <a:xfrm rot="10800000" flipV="1">
            <a:off x="1031476" y="962041"/>
            <a:ext cx="4894550" cy="603015"/>
          </a:xfrm>
        </p:spPr>
        <p:txBody>
          <a:bodyPr vert="horz" lIns="91440" tIns="45720" rIns="91440" bIns="45720" rtlCol="0" anchor="b">
            <a:normAutofit fontScale="90000"/>
          </a:bodyPr>
          <a:lstStyle/>
          <a:p>
            <a:r>
              <a:rPr lang="en-US" dirty="0"/>
              <a:t>Sprint 6 Vs Sprint 7</a:t>
            </a:r>
          </a:p>
        </p:txBody>
      </p:sp>
      <p:sp>
        <p:nvSpPr>
          <p:cNvPr id="3" name="Content Placeholder 2">
            <a:extLst>
              <a:ext uri="{FF2B5EF4-FFF2-40B4-BE49-F238E27FC236}">
                <a16:creationId xmlns:a16="http://schemas.microsoft.com/office/drawing/2014/main" id="{C17A077B-4846-FAED-F3EC-B8C33BABCED3}"/>
              </a:ext>
            </a:extLst>
          </p:cNvPr>
          <p:cNvSpPr>
            <a:spLocks noGrp="1"/>
          </p:cNvSpPr>
          <p:nvPr>
            <p:ph idx="1"/>
          </p:nvPr>
        </p:nvSpPr>
        <p:spPr>
          <a:xfrm>
            <a:off x="1123407" y="2324049"/>
            <a:ext cx="5077096" cy="3353904"/>
          </a:xfrm>
        </p:spPr>
        <p:txBody>
          <a:bodyPr vert="horz" lIns="91440" tIns="45720" rIns="91440" bIns="45720" rtlCol="0" anchor="t">
            <a:noAutofit/>
          </a:bodyPr>
          <a:lstStyle/>
          <a:p>
            <a:pPr>
              <a:lnSpc>
                <a:spcPct val="150000"/>
              </a:lnSpc>
              <a:buClr>
                <a:schemeClr val="accent6"/>
              </a:buClr>
            </a:pPr>
            <a:r>
              <a:rPr lang="en-US" sz="1600" dirty="0">
                <a:latin typeface="Avenir Next LT Pro Light" panose="020B0304020202020204" pitchFamily="34" charset="0"/>
              </a:rPr>
              <a:t>Worked on new features to the application.</a:t>
            </a:r>
          </a:p>
          <a:p>
            <a:pPr marL="285750" indent="-285750" algn="l">
              <a:lnSpc>
                <a:spcPct val="150000"/>
              </a:lnSpc>
              <a:buClr>
                <a:schemeClr val="accent5">
                  <a:lumMod val="75000"/>
                </a:schemeClr>
              </a:buClr>
              <a:buFont typeface="Arial" panose="020B0604020202020204" pitchFamily="34" charset="0"/>
              <a:buChar char="•"/>
            </a:pPr>
            <a:r>
              <a:rPr lang="en-US" sz="1600" dirty="0">
                <a:effectLst/>
                <a:latin typeface="Avenir Next LT Pro Light" panose="020B0304020202020204" pitchFamily="34" charset="0"/>
              </a:rPr>
              <a:t>Added new story points and specified issues and tasks.</a:t>
            </a:r>
          </a:p>
          <a:p>
            <a:pPr marL="285750" indent="-285750" algn="l">
              <a:lnSpc>
                <a:spcPct val="150000"/>
              </a:lnSpc>
              <a:buClr>
                <a:schemeClr val="accent5">
                  <a:lumMod val="75000"/>
                </a:schemeClr>
              </a:buClr>
              <a:buFont typeface="Arial" panose="020B0604020202020204" pitchFamily="34" charset="0"/>
              <a:buChar char="•"/>
            </a:pPr>
            <a:r>
              <a:rPr lang="en-US" sz="1600" dirty="0">
                <a:latin typeface="Avenir Next LT Pro Light" panose="020B0304020202020204" pitchFamily="34" charset="0"/>
              </a:rPr>
              <a:t>Recipes and recommendation are added according based on maintenance calories. </a:t>
            </a:r>
          </a:p>
          <a:p>
            <a:pPr marL="285750" indent="-285750" algn="l">
              <a:lnSpc>
                <a:spcPct val="150000"/>
              </a:lnSpc>
              <a:buClr>
                <a:schemeClr val="accent5">
                  <a:lumMod val="75000"/>
                </a:schemeClr>
              </a:buClr>
              <a:buFont typeface="Arial" panose="020B0604020202020204" pitchFamily="34" charset="0"/>
              <a:buChar char="•"/>
            </a:pPr>
            <a:r>
              <a:rPr lang="en-US" sz="1600" dirty="0">
                <a:effectLst/>
                <a:latin typeface="Avenir Next LT Pro Light" panose="020B0304020202020204" pitchFamily="34" charset="0"/>
              </a:rPr>
              <a:t>Updated the tech paper.</a:t>
            </a:r>
          </a:p>
          <a:p>
            <a:pPr marL="285750" indent="-285750" algn="l">
              <a:lnSpc>
                <a:spcPct val="150000"/>
              </a:lnSpc>
              <a:buClr>
                <a:schemeClr val="accent5">
                  <a:lumMod val="75000"/>
                </a:schemeClr>
              </a:buClr>
              <a:buFont typeface="Arial" panose="020B0604020202020204" pitchFamily="34" charset="0"/>
              <a:buChar char="•"/>
            </a:pPr>
            <a:r>
              <a:rPr lang="en-US" sz="1600" dirty="0">
                <a:latin typeface="Avenir Next LT Pro Light" panose="020B0304020202020204" pitchFamily="34" charset="0"/>
              </a:rPr>
              <a:t>Adding the coaches and doctors' lists.</a:t>
            </a:r>
            <a:endParaRPr lang="en-US" sz="1600" dirty="0">
              <a:effectLst/>
              <a:latin typeface="Avenir Next LT Pro Light" panose="020B0304020202020204" pitchFamily="34" charset="0"/>
            </a:endParaRPr>
          </a:p>
        </p:txBody>
      </p:sp>
      <p:sp>
        <p:nvSpPr>
          <p:cNvPr id="4" name="Text Placeholder 61">
            <a:extLst>
              <a:ext uri="{FF2B5EF4-FFF2-40B4-BE49-F238E27FC236}">
                <a16:creationId xmlns:a16="http://schemas.microsoft.com/office/drawing/2014/main" id="{630684DC-A34F-F6C9-A07B-72A6145F3702}"/>
              </a:ext>
            </a:extLst>
          </p:cNvPr>
          <p:cNvSpPr txBox="1">
            <a:spLocks/>
          </p:cNvSpPr>
          <p:nvPr/>
        </p:nvSpPr>
        <p:spPr>
          <a:xfrm>
            <a:off x="1123407" y="1757841"/>
            <a:ext cx="1136422" cy="364826"/>
          </a:xfrm>
          <a:prstGeom prst="rect">
            <a:avLst/>
          </a:prstGeom>
        </p:spPr>
        <p:txBody>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lumMod val="75000"/>
                </a:schemeClr>
              </a:buClr>
              <a:buFont typeface="Wingdings" panose="05000000000000000000" pitchFamily="2" charset="2"/>
              <a:buChar char="§"/>
            </a:pPr>
            <a:r>
              <a:rPr lang="en-US" sz="1800" b="1" dirty="0"/>
              <a:t>Sprint </a:t>
            </a:r>
          </a:p>
        </p:txBody>
      </p:sp>
      <p:sp>
        <p:nvSpPr>
          <p:cNvPr id="7" name="TextBox 6">
            <a:extLst>
              <a:ext uri="{FF2B5EF4-FFF2-40B4-BE49-F238E27FC236}">
                <a16:creationId xmlns:a16="http://schemas.microsoft.com/office/drawing/2014/main" id="{960F5034-B09C-7ED5-CF58-5FB83C0F905F}"/>
              </a:ext>
            </a:extLst>
          </p:cNvPr>
          <p:cNvSpPr txBox="1"/>
          <p:nvPr/>
        </p:nvSpPr>
        <p:spPr>
          <a:xfrm>
            <a:off x="6418122" y="1738355"/>
            <a:ext cx="1720212" cy="369332"/>
          </a:xfrm>
          <a:prstGeom prst="rect">
            <a:avLst/>
          </a:prstGeom>
          <a:noFill/>
        </p:spPr>
        <p:txBody>
          <a:bodyPr wrap="square">
            <a:spAutoFit/>
          </a:bodyPr>
          <a:lstStyle/>
          <a:p>
            <a:pPr marL="285750" indent="-285750">
              <a:buClr>
                <a:schemeClr val="accent5">
                  <a:lumMod val="75000"/>
                </a:schemeClr>
              </a:buClr>
              <a:buFont typeface="Wingdings" panose="05000000000000000000" pitchFamily="2" charset="2"/>
              <a:buChar char="§"/>
            </a:pPr>
            <a:r>
              <a:rPr lang="en-US" b="1" dirty="0">
                <a:effectLst/>
              </a:rPr>
              <a:t>Sprint </a:t>
            </a:r>
            <a:endParaRPr lang="en-US" b="1" dirty="0"/>
          </a:p>
        </p:txBody>
      </p:sp>
      <p:sp>
        <p:nvSpPr>
          <p:cNvPr id="9" name="TextBox 8">
            <a:extLst>
              <a:ext uri="{FF2B5EF4-FFF2-40B4-BE49-F238E27FC236}">
                <a16:creationId xmlns:a16="http://schemas.microsoft.com/office/drawing/2014/main" id="{FFA67E2F-7FCD-FC97-312B-B7828DEEB25F}"/>
              </a:ext>
            </a:extLst>
          </p:cNvPr>
          <p:cNvSpPr txBox="1"/>
          <p:nvPr/>
        </p:nvSpPr>
        <p:spPr>
          <a:xfrm>
            <a:off x="6418122" y="2287674"/>
            <a:ext cx="4572095" cy="2974660"/>
          </a:xfrm>
          <a:prstGeom prst="rect">
            <a:avLst/>
          </a:prstGeom>
          <a:noFill/>
        </p:spPr>
        <p:txBody>
          <a:bodyPr wrap="square">
            <a:spAutoFit/>
          </a:bodyPr>
          <a:lstStyle/>
          <a:p>
            <a:pPr marL="285750" indent="-285750" algn="l">
              <a:lnSpc>
                <a:spcPct val="200000"/>
              </a:lnSpc>
              <a:buClr>
                <a:schemeClr val="accent5">
                  <a:lumMod val="75000"/>
                </a:schemeClr>
              </a:buClr>
              <a:buFont typeface="Arial" panose="020B0604020202020204" pitchFamily="34" charset="0"/>
              <a:buChar char="•"/>
            </a:pPr>
            <a:r>
              <a:rPr lang="en-US" sz="1600" dirty="0">
                <a:effectLst/>
                <a:latin typeface="Avenir Next LT Pro Light" panose="020B0304020202020204" pitchFamily="34" charset="0"/>
              </a:rPr>
              <a:t>Added new story points and specified issues and tasks.</a:t>
            </a:r>
          </a:p>
          <a:p>
            <a:pPr marL="285750" indent="-285750" algn="l">
              <a:lnSpc>
                <a:spcPct val="200000"/>
              </a:lnSpc>
              <a:buClr>
                <a:schemeClr val="accent5">
                  <a:lumMod val="75000"/>
                </a:schemeClr>
              </a:buClr>
              <a:buFont typeface="Arial" panose="020B0604020202020204" pitchFamily="34" charset="0"/>
              <a:buChar char="•"/>
            </a:pPr>
            <a:r>
              <a:rPr lang="en-US" sz="1600" dirty="0">
                <a:effectLst/>
                <a:latin typeface="Avenir Next LT Pro Light" panose="020B0304020202020204" pitchFamily="34" charset="0"/>
              </a:rPr>
              <a:t>Worked on the Deployment Manual.</a:t>
            </a:r>
          </a:p>
          <a:p>
            <a:pPr marL="285750" indent="-285750" algn="l">
              <a:lnSpc>
                <a:spcPct val="200000"/>
              </a:lnSpc>
              <a:buClr>
                <a:schemeClr val="accent5">
                  <a:lumMod val="75000"/>
                </a:schemeClr>
              </a:buClr>
              <a:buFont typeface="Arial" panose="020B0604020202020204" pitchFamily="34" charset="0"/>
              <a:buChar char="•"/>
            </a:pPr>
            <a:r>
              <a:rPr lang="en-US" sz="1600" dirty="0">
                <a:latin typeface="Avenir Next LT Pro Light" panose="020B0304020202020204" pitchFamily="34" charset="0"/>
              </a:rPr>
              <a:t>Changed the background for user interface.</a:t>
            </a:r>
          </a:p>
          <a:p>
            <a:pPr marL="285750" indent="-285750">
              <a:lnSpc>
                <a:spcPct val="200000"/>
              </a:lnSpc>
              <a:buClr>
                <a:schemeClr val="accent5">
                  <a:lumMod val="75000"/>
                </a:schemeClr>
              </a:buClr>
              <a:buFont typeface="Arial" panose="020B0604020202020204" pitchFamily="34" charset="0"/>
              <a:buChar char="•"/>
            </a:pPr>
            <a:r>
              <a:rPr lang="en-US" sz="1600" dirty="0">
                <a:latin typeface="Avenir Next LT Pro Light" panose="020B0304020202020204" pitchFamily="34" charset="0"/>
              </a:rPr>
              <a:t>Save the recipes to your favorites.</a:t>
            </a:r>
          </a:p>
          <a:p>
            <a:pPr marL="285750" indent="-285750">
              <a:lnSpc>
                <a:spcPct val="200000"/>
              </a:lnSpc>
              <a:buClr>
                <a:schemeClr val="accent5">
                  <a:lumMod val="75000"/>
                </a:schemeClr>
              </a:buClr>
              <a:buFont typeface="Arial" panose="020B0604020202020204" pitchFamily="34" charset="0"/>
              <a:buChar char="•"/>
            </a:pPr>
            <a:r>
              <a:rPr lang="en-US" sz="1600" dirty="0">
                <a:latin typeface="Avenir Next LT Pro Light" panose="020B0304020202020204" pitchFamily="34" charset="0"/>
              </a:rPr>
              <a:t>Added membership plan to the application.</a:t>
            </a:r>
          </a:p>
        </p:txBody>
      </p:sp>
      <p:pic>
        <p:nvPicPr>
          <p:cNvPr id="16" name="Graphic 15" descr="Badge 6 with solid fill">
            <a:extLst>
              <a:ext uri="{FF2B5EF4-FFF2-40B4-BE49-F238E27FC236}">
                <a16:creationId xmlns:a16="http://schemas.microsoft.com/office/drawing/2014/main" id="{9C3B6267-ECBA-E629-B199-CB70397C26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2482" y="1738355"/>
            <a:ext cx="384312" cy="384312"/>
          </a:xfrm>
          <a:prstGeom prst="rect">
            <a:avLst/>
          </a:prstGeom>
        </p:spPr>
      </p:pic>
      <p:pic>
        <p:nvPicPr>
          <p:cNvPr id="6" name="Graphic 5" descr="Badge 7 with solid fill">
            <a:extLst>
              <a:ext uri="{FF2B5EF4-FFF2-40B4-BE49-F238E27FC236}">
                <a16:creationId xmlns:a16="http://schemas.microsoft.com/office/drawing/2014/main" id="{4DB41A83-2C90-7893-3CFE-43E6DBDF4D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1616" y="1675941"/>
            <a:ext cx="431746" cy="431746"/>
          </a:xfrm>
          <a:prstGeom prst="rect">
            <a:avLst/>
          </a:prstGeom>
        </p:spPr>
      </p:pic>
    </p:spTree>
    <p:extLst>
      <p:ext uri="{BB962C8B-B14F-4D97-AF65-F5344CB8AC3E}">
        <p14:creationId xmlns:p14="http://schemas.microsoft.com/office/powerpoint/2010/main" val="3102096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2003-E456-3718-1023-315FDF33DB68}"/>
              </a:ext>
            </a:extLst>
          </p:cNvPr>
          <p:cNvSpPr>
            <a:spLocks noGrp="1"/>
          </p:cNvSpPr>
          <p:nvPr>
            <p:ph type="title"/>
          </p:nvPr>
        </p:nvSpPr>
        <p:spPr>
          <a:xfrm>
            <a:off x="4374153" y="125961"/>
            <a:ext cx="3219758" cy="527181"/>
          </a:xfrm>
          <a:ln>
            <a:noFill/>
          </a:ln>
        </p:spPr>
        <p:txBody>
          <a:bodyPr>
            <a:normAutofit fontScale="90000"/>
          </a:bodyPr>
          <a:lstStyle/>
          <a:p>
            <a:pPr algn="ctr"/>
            <a:r>
              <a:rPr lang="en-US" sz="3200" dirty="0"/>
              <a:t>Product Backlog</a:t>
            </a:r>
          </a:p>
        </p:txBody>
      </p:sp>
      <p:graphicFrame>
        <p:nvGraphicFramePr>
          <p:cNvPr id="3" name="Object 2">
            <a:extLst>
              <a:ext uri="{FF2B5EF4-FFF2-40B4-BE49-F238E27FC236}">
                <a16:creationId xmlns:a16="http://schemas.microsoft.com/office/drawing/2014/main" id="{45676768-DA1D-ADD5-CC87-EC32C97F02E2}"/>
              </a:ext>
            </a:extLst>
          </p:cNvPr>
          <p:cNvGraphicFramePr>
            <a:graphicFrameLocks noChangeAspect="1"/>
          </p:cNvGraphicFramePr>
          <p:nvPr>
            <p:extLst>
              <p:ext uri="{D42A27DB-BD31-4B8C-83A1-F6EECF244321}">
                <p14:modId xmlns:p14="http://schemas.microsoft.com/office/powerpoint/2010/main" val="3569341721"/>
              </p:ext>
            </p:extLst>
          </p:nvPr>
        </p:nvGraphicFramePr>
        <p:xfrm>
          <a:off x="1355584" y="722267"/>
          <a:ext cx="9721719" cy="5707063"/>
        </p:xfrm>
        <a:graphic>
          <a:graphicData uri="http://schemas.openxmlformats.org/presentationml/2006/ole">
            <mc:AlternateContent xmlns:mc="http://schemas.openxmlformats.org/markup-compatibility/2006">
              <mc:Choice xmlns:v="urn:schemas-microsoft-com:vml" Requires="v">
                <p:oleObj name="Worksheet" r:id="rId2" imgW="8717422" imgH="5707419" progId="Excel.Sheet.12">
                  <p:embed/>
                </p:oleObj>
              </mc:Choice>
              <mc:Fallback>
                <p:oleObj name="Worksheet" r:id="rId2" imgW="8717422" imgH="5707419" progId="Excel.Sheet.12">
                  <p:embed/>
                  <p:pic>
                    <p:nvPicPr>
                      <p:cNvPr id="3" name="Object 2">
                        <a:extLst>
                          <a:ext uri="{FF2B5EF4-FFF2-40B4-BE49-F238E27FC236}">
                            <a16:creationId xmlns:a16="http://schemas.microsoft.com/office/drawing/2014/main" id="{45676768-DA1D-ADD5-CC87-EC32C97F02E2}"/>
                          </a:ext>
                        </a:extLst>
                      </p:cNvPr>
                      <p:cNvPicPr/>
                      <p:nvPr/>
                    </p:nvPicPr>
                    <p:blipFill>
                      <a:blip r:embed="rId3"/>
                      <a:stretch>
                        <a:fillRect/>
                      </a:stretch>
                    </p:blipFill>
                    <p:spPr>
                      <a:xfrm>
                        <a:off x="1355584" y="722267"/>
                        <a:ext cx="9721719" cy="5707063"/>
                      </a:xfrm>
                      <a:prstGeom prst="rect">
                        <a:avLst/>
                      </a:prstGeom>
                    </p:spPr>
                  </p:pic>
                </p:oleObj>
              </mc:Fallback>
            </mc:AlternateContent>
          </a:graphicData>
        </a:graphic>
      </p:graphicFrame>
    </p:spTree>
    <p:extLst>
      <p:ext uri="{BB962C8B-B14F-4D97-AF65-F5344CB8AC3E}">
        <p14:creationId xmlns:p14="http://schemas.microsoft.com/office/powerpoint/2010/main" val="3852623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BA0A-9F97-1316-3DB7-0C088F0C279B}"/>
              </a:ext>
            </a:extLst>
          </p:cNvPr>
          <p:cNvSpPr>
            <a:spLocks noGrp="1"/>
          </p:cNvSpPr>
          <p:nvPr>
            <p:ph type="title"/>
          </p:nvPr>
        </p:nvSpPr>
        <p:spPr>
          <a:xfrm>
            <a:off x="4085999" y="794968"/>
            <a:ext cx="4020000" cy="744583"/>
          </a:xfrm>
        </p:spPr>
        <p:txBody>
          <a:bodyPr>
            <a:normAutofit/>
          </a:bodyPr>
          <a:lstStyle/>
          <a:p>
            <a:pPr algn="ctr"/>
            <a:r>
              <a:rPr lang="en-US" sz="3200" dirty="0"/>
              <a:t>Sprint 7 Backlog</a:t>
            </a:r>
          </a:p>
        </p:txBody>
      </p:sp>
      <p:graphicFrame>
        <p:nvGraphicFramePr>
          <p:cNvPr id="3" name="Object 2">
            <a:extLst>
              <a:ext uri="{FF2B5EF4-FFF2-40B4-BE49-F238E27FC236}">
                <a16:creationId xmlns:a16="http://schemas.microsoft.com/office/drawing/2014/main" id="{E418AD57-8CBF-0497-BBFD-60109F44EDE4}"/>
              </a:ext>
            </a:extLst>
          </p:cNvPr>
          <p:cNvGraphicFramePr>
            <a:graphicFrameLocks noChangeAspect="1"/>
          </p:cNvGraphicFramePr>
          <p:nvPr>
            <p:extLst>
              <p:ext uri="{D42A27DB-BD31-4B8C-83A1-F6EECF244321}">
                <p14:modId xmlns:p14="http://schemas.microsoft.com/office/powerpoint/2010/main" val="2763303715"/>
              </p:ext>
            </p:extLst>
          </p:nvPr>
        </p:nvGraphicFramePr>
        <p:xfrm>
          <a:off x="377385" y="2123622"/>
          <a:ext cx="11437229" cy="3418762"/>
        </p:xfrm>
        <a:graphic>
          <a:graphicData uri="http://schemas.openxmlformats.org/presentationml/2006/ole">
            <mc:AlternateContent xmlns:mc="http://schemas.openxmlformats.org/markup-compatibility/2006">
              <mc:Choice xmlns:v="urn:schemas-microsoft-com:vml" Requires="v">
                <p:oleObj name="Worksheet" r:id="rId2" imgW="7902117" imgH="2362279" progId="Excel.Sheet.12">
                  <p:embed/>
                </p:oleObj>
              </mc:Choice>
              <mc:Fallback>
                <p:oleObj name="Worksheet" r:id="rId2" imgW="7902117" imgH="2362279" progId="Excel.Sheet.12">
                  <p:embed/>
                  <p:pic>
                    <p:nvPicPr>
                      <p:cNvPr id="3" name="Object 2">
                        <a:extLst>
                          <a:ext uri="{FF2B5EF4-FFF2-40B4-BE49-F238E27FC236}">
                            <a16:creationId xmlns:a16="http://schemas.microsoft.com/office/drawing/2014/main" id="{E418AD57-8CBF-0497-BBFD-60109F44EDE4}"/>
                          </a:ext>
                        </a:extLst>
                      </p:cNvPr>
                      <p:cNvPicPr/>
                      <p:nvPr/>
                    </p:nvPicPr>
                    <p:blipFill>
                      <a:blip r:embed="rId3"/>
                      <a:stretch>
                        <a:fillRect/>
                      </a:stretch>
                    </p:blipFill>
                    <p:spPr>
                      <a:xfrm>
                        <a:off x="377385" y="2123622"/>
                        <a:ext cx="11437229" cy="3418762"/>
                      </a:xfrm>
                      <a:prstGeom prst="rect">
                        <a:avLst/>
                      </a:prstGeom>
                    </p:spPr>
                  </p:pic>
                </p:oleObj>
              </mc:Fallback>
            </mc:AlternateContent>
          </a:graphicData>
        </a:graphic>
      </p:graphicFrame>
    </p:spTree>
    <p:extLst>
      <p:ext uri="{BB962C8B-B14F-4D97-AF65-F5344CB8AC3E}">
        <p14:creationId xmlns:p14="http://schemas.microsoft.com/office/powerpoint/2010/main" val="2822090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66F0-21EA-2EAC-3E74-25F56A08EA11}"/>
              </a:ext>
            </a:extLst>
          </p:cNvPr>
          <p:cNvSpPr>
            <a:spLocks noGrp="1"/>
          </p:cNvSpPr>
          <p:nvPr>
            <p:ph type="title"/>
          </p:nvPr>
        </p:nvSpPr>
        <p:spPr>
          <a:xfrm>
            <a:off x="2773042" y="158659"/>
            <a:ext cx="6645916" cy="689053"/>
          </a:xfrm>
        </p:spPr>
        <p:txBody>
          <a:bodyPr>
            <a:normAutofit/>
          </a:bodyPr>
          <a:lstStyle/>
          <a:p>
            <a:pPr algn="ctr"/>
            <a:r>
              <a:rPr lang="en-US" sz="3200" dirty="0"/>
              <a:t>User Stories and Acceptance Criteria</a:t>
            </a:r>
          </a:p>
        </p:txBody>
      </p:sp>
      <p:graphicFrame>
        <p:nvGraphicFramePr>
          <p:cNvPr id="5" name="Object 4">
            <a:extLst>
              <a:ext uri="{FF2B5EF4-FFF2-40B4-BE49-F238E27FC236}">
                <a16:creationId xmlns:a16="http://schemas.microsoft.com/office/drawing/2014/main" id="{98B6A17B-CBDE-8EE4-3759-FC024D4EBD06}"/>
              </a:ext>
            </a:extLst>
          </p:cNvPr>
          <p:cNvGraphicFramePr>
            <a:graphicFrameLocks noChangeAspect="1"/>
          </p:cNvGraphicFramePr>
          <p:nvPr>
            <p:extLst>
              <p:ext uri="{D42A27DB-BD31-4B8C-83A1-F6EECF244321}">
                <p14:modId xmlns:p14="http://schemas.microsoft.com/office/powerpoint/2010/main" val="3403612205"/>
              </p:ext>
            </p:extLst>
          </p:nvPr>
        </p:nvGraphicFramePr>
        <p:xfrm>
          <a:off x="1140822" y="945033"/>
          <a:ext cx="10171612" cy="5489868"/>
        </p:xfrm>
        <a:graphic>
          <a:graphicData uri="http://schemas.openxmlformats.org/presentationml/2006/ole">
            <mc:AlternateContent xmlns:mc="http://schemas.openxmlformats.org/markup-compatibility/2006">
              <mc:Choice xmlns:v="urn:schemas-microsoft-com:vml" Requires="v">
                <p:oleObj name="Worksheet" r:id="rId2" imgW="8725077" imgH="5326214" progId="Excel.Sheet.12">
                  <p:embed/>
                </p:oleObj>
              </mc:Choice>
              <mc:Fallback>
                <p:oleObj name="Worksheet" r:id="rId2" imgW="8725077" imgH="5326214" progId="Excel.Sheet.12">
                  <p:embed/>
                  <p:pic>
                    <p:nvPicPr>
                      <p:cNvPr id="5" name="Object 4">
                        <a:extLst>
                          <a:ext uri="{FF2B5EF4-FFF2-40B4-BE49-F238E27FC236}">
                            <a16:creationId xmlns:a16="http://schemas.microsoft.com/office/drawing/2014/main" id="{98B6A17B-CBDE-8EE4-3759-FC024D4EBD06}"/>
                          </a:ext>
                        </a:extLst>
                      </p:cNvPr>
                      <p:cNvPicPr/>
                      <p:nvPr/>
                    </p:nvPicPr>
                    <p:blipFill>
                      <a:blip r:embed="rId3"/>
                      <a:stretch>
                        <a:fillRect/>
                      </a:stretch>
                    </p:blipFill>
                    <p:spPr>
                      <a:xfrm>
                        <a:off x="1140822" y="945033"/>
                        <a:ext cx="10171612" cy="5489868"/>
                      </a:xfrm>
                      <a:prstGeom prst="rect">
                        <a:avLst/>
                      </a:prstGeom>
                    </p:spPr>
                  </p:pic>
                </p:oleObj>
              </mc:Fallback>
            </mc:AlternateContent>
          </a:graphicData>
        </a:graphic>
      </p:graphicFrame>
    </p:spTree>
    <p:extLst>
      <p:ext uri="{BB962C8B-B14F-4D97-AF65-F5344CB8AC3E}">
        <p14:creationId xmlns:p14="http://schemas.microsoft.com/office/powerpoint/2010/main" val="3207787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16" name="Picture 15">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3242467" y="0"/>
            <a:ext cx="5372488" cy="689334"/>
          </a:xfrm>
        </p:spPr>
        <p:txBody>
          <a:bodyPr>
            <a:normAutofit/>
          </a:bodyPr>
          <a:lstStyle/>
          <a:p>
            <a:pPr algn="ctr"/>
            <a:r>
              <a:rPr lang="en-US" sz="3600" dirty="0"/>
              <a:t>Test Cases</a:t>
            </a:r>
          </a:p>
        </p:txBody>
      </p:sp>
      <p:graphicFrame>
        <p:nvGraphicFramePr>
          <p:cNvPr id="7" name="Object 6">
            <a:extLst>
              <a:ext uri="{FF2B5EF4-FFF2-40B4-BE49-F238E27FC236}">
                <a16:creationId xmlns:a16="http://schemas.microsoft.com/office/drawing/2014/main" id="{3A072385-7E2E-982A-4B4A-89D8DA1F248A}"/>
              </a:ext>
            </a:extLst>
          </p:cNvPr>
          <p:cNvGraphicFramePr>
            <a:graphicFrameLocks noChangeAspect="1"/>
          </p:cNvGraphicFramePr>
          <p:nvPr>
            <p:extLst>
              <p:ext uri="{D42A27DB-BD31-4B8C-83A1-F6EECF244321}">
                <p14:modId xmlns:p14="http://schemas.microsoft.com/office/powerpoint/2010/main" val="2728833423"/>
              </p:ext>
            </p:extLst>
          </p:nvPr>
        </p:nvGraphicFramePr>
        <p:xfrm>
          <a:off x="507270" y="812528"/>
          <a:ext cx="11174412" cy="8983663"/>
        </p:xfrm>
        <a:graphic>
          <a:graphicData uri="http://schemas.openxmlformats.org/presentationml/2006/ole">
            <mc:AlternateContent xmlns:mc="http://schemas.openxmlformats.org/markup-compatibility/2006">
              <mc:Choice xmlns:v="urn:schemas-microsoft-com:vml" Requires="v">
                <p:oleObj name="Worksheet" r:id="rId4" imgW="11848923" imgH="10881407" progId="Excel.Sheet.12">
                  <p:embed/>
                </p:oleObj>
              </mc:Choice>
              <mc:Fallback>
                <p:oleObj name="Worksheet" r:id="rId4" imgW="11848923" imgH="10881407" progId="Excel.Sheet.12">
                  <p:embed/>
                  <p:pic>
                    <p:nvPicPr>
                      <p:cNvPr id="7" name="Object 6">
                        <a:extLst>
                          <a:ext uri="{FF2B5EF4-FFF2-40B4-BE49-F238E27FC236}">
                            <a16:creationId xmlns:a16="http://schemas.microsoft.com/office/drawing/2014/main" id="{3A072385-7E2E-982A-4B4A-89D8DA1F248A}"/>
                          </a:ext>
                        </a:extLst>
                      </p:cNvPr>
                      <p:cNvPicPr/>
                      <p:nvPr/>
                    </p:nvPicPr>
                    <p:blipFill>
                      <a:blip r:embed="rId5"/>
                      <a:stretch>
                        <a:fillRect/>
                      </a:stretch>
                    </p:blipFill>
                    <p:spPr>
                      <a:xfrm>
                        <a:off x="507270" y="812528"/>
                        <a:ext cx="11174412" cy="8983663"/>
                      </a:xfrm>
                      <a:prstGeom prst="rect">
                        <a:avLst/>
                      </a:prstGeom>
                    </p:spPr>
                  </p:pic>
                </p:oleObj>
              </mc:Fallback>
            </mc:AlternateContent>
          </a:graphicData>
        </a:graphic>
      </p:graphicFrame>
    </p:spTree>
    <p:extLst>
      <p:ext uri="{BB962C8B-B14F-4D97-AF65-F5344CB8AC3E}">
        <p14:creationId xmlns:p14="http://schemas.microsoft.com/office/powerpoint/2010/main" val="3031494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9941-960A-A5D8-A10A-A98976F0B7E6}"/>
              </a:ext>
            </a:extLst>
          </p:cNvPr>
          <p:cNvSpPr>
            <a:spLocks noGrp="1"/>
          </p:cNvSpPr>
          <p:nvPr>
            <p:ph type="title"/>
          </p:nvPr>
        </p:nvSpPr>
        <p:spPr>
          <a:xfrm>
            <a:off x="4075891" y="426104"/>
            <a:ext cx="3249038" cy="799581"/>
          </a:xfrm>
        </p:spPr>
        <p:txBody>
          <a:bodyPr>
            <a:noAutofit/>
          </a:bodyPr>
          <a:lstStyle/>
          <a:p>
            <a:pPr algn="ctr"/>
            <a:r>
              <a:rPr lang="en-US" sz="3600" dirty="0"/>
              <a:t>Test Cases</a:t>
            </a:r>
          </a:p>
        </p:txBody>
      </p:sp>
      <p:graphicFrame>
        <p:nvGraphicFramePr>
          <p:cNvPr id="3" name="Object 2">
            <a:extLst>
              <a:ext uri="{FF2B5EF4-FFF2-40B4-BE49-F238E27FC236}">
                <a16:creationId xmlns:a16="http://schemas.microsoft.com/office/drawing/2014/main" id="{1FFE8D9F-D7F7-FFF6-BE3F-1752DC7392A3}"/>
              </a:ext>
            </a:extLst>
          </p:cNvPr>
          <p:cNvGraphicFramePr>
            <a:graphicFrameLocks noChangeAspect="1"/>
          </p:cNvGraphicFramePr>
          <p:nvPr>
            <p:extLst>
              <p:ext uri="{D42A27DB-BD31-4B8C-83A1-F6EECF244321}">
                <p14:modId xmlns:p14="http://schemas.microsoft.com/office/powerpoint/2010/main" val="2283935614"/>
              </p:ext>
            </p:extLst>
          </p:nvPr>
        </p:nvGraphicFramePr>
        <p:xfrm>
          <a:off x="339725" y="1713332"/>
          <a:ext cx="11512550" cy="4359275"/>
        </p:xfrm>
        <a:graphic>
          <a:graphicData uri="http://schemas.openxmlformats.org/presentationml/2006/ole">
            <mc:AlternateContent xmlns:mc="http://schemas.openxmlformats.org/markup-compatibility/2006">
              <mc:Choice xmlns:v="urn:schemas-microsoft-com:vml" Requires="v">
                <p:oleObj name="Worksheet" r:id="rId2" imgW="10203003" imgH="4282377" progId="Excel.Sheet.12">
                  <p:embed/>
                </p:oleObj>
              </mc:Choice>
              <mc:Fallback>
                <p:oleObj name="Worksheet" r:id="rId2" imgW="10203003" imgH="4282377" progId="Excel.Sheet.12">
                  <p:embed/>
                  <p:pic>
                    <p:nvPicPr>
                      <p:cNvPr id="3" name="Object 2">
                        <a:extLst>
                          <a:ext uri="{FF2B5EF4-FFF2-40B4-BE49-F238E27FC236}">
                            <a16:creationId xmlns:a16="http://schemas.microsoft.com/office/drawing/2014/main" id="{1FFE8D9F-D7F7-FFF6-BE3F-1752DC7392A3}"/>
                          </a:ext>
                        </a:extLst>
                      </p:cNvPr>
                      <p:cNvPicPr/>
                      <p:nvPr/>
                    </p:nvPicPr>
                    <p:blipFill>
                      <a:blip r:embed="rId3"/>
                      <a:stretch>
                        <a:fillRect/>
                      </a:stretch>
                    </p:blipFill>
                    <p:spPr>
                      <a:xfrm>
                        <a:off x="339725" y="1713332"/>
                        <a:ext cx="11512550" cy="4359275"/>
                      </a:xfrm>
                      <a:prstGeom prst="rect">
                        <a:avLst/>
                      </a:prstGeom>
                    </p:spPr>
                  </p:pic>
                </p:oleObj>
              </mc:Fallback>
            </mc:AlternateContent>
          </a:graphicData>
        </a:graphic>
      </p:graphicFrame>
    </p:spTree>
    <p:extLst>
      <p:ext uri="{BB962C8B-B14F-4D97-AF65-F5344CB8AC3E}">
        <p14:creationId xmlns:p14="http://schemas.microsoft.com/office/powerpoint/2010/main" val="4207150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FD91-6DF9-158C-3CCD-CCD0E7511B68}"/>
              </a:ext>
            </a:extLst>
          </p:cNvPr>
          <p:cNvSpPr>
            <a:spLocks noGrp="1"/>
          </p:cNvSpPr>
          <p:nvPr>
            <p:ph type="title"/>
          </p:nvPr>
        </p:nvSpPr>
        <p:spPr>
          <a:xfrm>
            <a:off x="1614792" y="365760"/>
            <a:ext cx="8659238" cy="791831"/>
          </a:xfrm>
        </p:spPr>
        <p:txBody>
          <a:bodyPr>
            <a:normAutofit/>
          </a:bodyPr>
          <a:lstStyle/>
          <a:p>
            <a:pPr algn="ctr"/>
            <a:r>
              <a:rPr lang="en-US" sz="3200" dirty="0"/>
              <a:t>Stories \ Task Completed and Not Completed</a:t>
            </a:r>
          </a:p>
        </p:txBody>
      </p:sp>
      <p:graphicFrame>
        <p:nvGraphicFramePr>
          <p:cNvPr id="3" name="Object 2">
            <a:extLst>
              <a:ext uri="{FF2B5EF4-FFF2-40B4-BE49-F238E27FC236}">
                <a16:creationId xmlns:a16="http://schemas.microsoft.com/office/drawing/2014/main" id="{4EDE1F93-5670-E047-8E23-77AA3D8F41DA}"/>
              </a:ext>
            </a:extLst>
          </p:cNvPr>
          <p:cNvGraphicFramePr>
            <a:graphicFrameLocks noChangeAspect="1"/>
          </p:cNvGraphicFramePr>
          <p:nvPr>
            <p:extLst>
              <p:ext uri="{D42A27DB-BD31-4B8C-83A1-F6EECF244321}">
                <p14:modId xmlns:p14="http://schemas.microsoft.com/office/powerpoint/2010/main" val="867504445"/>
              </p:ext>
            </p:extLst>
          </p:nvPr>
        </p:nvGraphicFramePr>
        <p:xfrm>
          <a:off x="446105" y="1994127"/>
          <a:ext cx="10996612" cy="3351212"/>
        </p:xfrm>
        <a:graphic>
          <a:graphicData uri="http://schemas.openxmlformats.org/presentationml/2006/ole">
            <mc:AlternateContent xmlns:mc="http://schemas.openxmlformats.org/markup-compatibility/2006">
              <mc:Choice xmlns:v="urn:schemas-microsoft-com:vml" Requires="v">
                <p:oleObj name="Worksheet" r:id="rId2" imgW="7902117" imgH="2407904" progId="Excel.Sheet.12">
                  <p:embed/>
                </p:oleObj>
              </mc:Choice>
              <mc:Fallback>
                <p:oleObj name="Worksheet" r:id="rId2" imgW="7902117" imgH="2407904" progId="Excel.Sheet.12">
                  <p:embed/>
                  <p:pic>
                    <p:nvPicPr>
                      <p:cNvPr id="3" name="Object 2">
                        <a:extLst>
                          <a:ext uri="{FF2B5EF4-FFF2-40B4-BE49-F238E27FC236}">
                            <a16:creationId xmlns:a16="http://schemas.microsoft.com/office/drawing/2014/main" id="{4EDE1F93-5670-E047-8E23-77AA3D8F41DA}"/>
                          </a:ext>
                        </a:extLst>
                      </p:cNvPr>
                      <p:cNvPicPr/>
                      <p:nvPr/>
                    </p:nvPicPr>
                    <p:blipFill>
                      <a:blip r:embed="rId3"/>
                      <a:stretch>
                        <a:fillRect/>
                      </a:stretch>
                    </p:blipFill>
                    <p:spPr>
                      <a:xfrm>
                        <a:off x="446105" y="1994127"/>
                        <a:ext cx="10996612" cy="3351212"/>
                      </a:xfrm>
                      <a:prstGeom prst="rect">
                        <a:avLst/>
                      </a:prstGeom>
                    </p:spPr>
                  </p:pic>
                </p:oleObj>
              </mc:Fallback>
            </mc:AlternateContent>
          </a:graphicData>
        </a:graphic>
      </p:graphicFrame>
    </p:spTree>
    <p:extLst>
      <p:ext uri="{BB962C8B-B14F-4D97-AF65-F5344CB8AC3E}">
        <p14:creationId xmlns:p14="http://schemas.microsoft.com/office/powerpoint/2010/main" val="320309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Content Placeholder 5" descr="A group of people sitting around a table with papers and a computer&#10;&#10;Description automatically generated with medium confidence">
            <a:extLst>
              <a:ext uri="{FF2B5EF4-FFF2-40B4-BE49-F238E27FC236}">
                <a16:creationId xmlns:a16="http://schemas.microsoft.com/office/drawing/2014/main" id="{5FE3E012-41F7-E350-0BA1-8E2A4F82F6C6}"/>
              </a:ext>
            </a:extLst>
          </p:cNvPr>
          <p:cNvPicPr>
            <a:picLocks noGrp="1" noChangeAspect="1"/>
          </p:cNvPicPr>
          <p:nvPr>
            <p:ph idx="1"/>
          </p:nvPr>
        </p:nvPicPr>
        <p:blipFill rotWithShape="1">
          <a:blip r:embed="rId3">
            <a:alphaModFix amt="60000"/>
            <a:extLst>
              <a:ext uri="{837473B0-CC2E-450A-ABE3-18F120FF3D39}">
                <a1611:picAttrSrcUrl xmlns:a1611="http://schemas.microsoft.com/office/drawing/2016/11/main" r:id="rId4"/>
              </a:ext>
            </a:extLst>
          </a:blip>
          <a:srcRect t="677" r="-1" b="15048"/>
          <a:stretch/>
        </p:blipFill>
        <p:spPr>
          <a:xfrm>
            <a:off x="3048" y="10"/>
            <a:ext cx="12188952" cy="6856614"/>
          </a:xfrm>
          <a:prstGeom prst="rect">
            <a:avLst/>
          </a:prstGeom>
        </p:spPr>
      </p:pic>
      <p:grpSp>
        <p:nvGrpSpPr>
          <p:cNvPr id="19" name="Group 18">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0" name="Picture 19">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1" name="Picture 20">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4768533" y="3276599"/>
            <a:ext cx="2654934" cy="820993"/>
          </a:xfrm>
          <a:noFill/>
          <a:ln w="28575">
            <a:solidFill>
              <a:srgbClr val="613F28"/>
            </a:solidFill>
          </a:ln>
          <a:effectLst/>
        </p:spPr>
        <p:txBody>
          <a:bodyPr vert="horz" lIns="91440" tIns="45720" rIns="91440" bIns="45720" rtlCol="0" anchor="b">
            <a:normAutofit fontScale="90000"/>
          </a:bodyPr>
          <a:lstStyle/>
          <a:p>
            <a:pPr algn="ctr"/>
            <a:r>
              <a:rPr lang="en-US" sz="5200" dirty="0">
                <a:solidFill>
                  <a:schemeClr val="bg1"/>
                </a:solidFill>
              </a:rPr>
              <a:t>Metrics</a:t>
            </a:r>
          </a:p>
        </p:txBody>
      </p:sp>
    </p:spTree>
    <p:extLst>
      <p:ext uri="{BB962C8B-B14F-4D97-AF65-F5344CB8AC3E}">
        <p14:creationId xmlns:p14="http://schemas.microsoft.com/office/powerpoint/2010/main" val="1935421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8" name="Picture 1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16">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1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1" name="Group 20">
            <a:extLst>
              <a:ext uri="{FF2B5EF4-FFF2-40B4-BE49-F238E27FC236}">
                <a16:creationId xmlns:a16="http://schemas.microsoft.com/office/drawing/2014/main" id="{F54E156B-C3CF-4290-AAE3-FA3BD6BE8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2" name="Picture 21">
              <a:extLst>
                <a:ext uri="{FF2B5EF4-FFF2-40B4-BE49-F238E27FC236}">
                  <a16:creationId xmlns:a16="http://schemas.microsoft.com/office/drawing/2014/main" id="{886638AD-AE91-49BD-AE6F-DA6DD5FCBA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3" name="Picture 22">
              <a:extLst>
                <a:ext uri="{FF2B5EF4-FFF2-40B4-BE49-F238E27FC236}">
                  <a16:creationId xmlns:a16="http://schemas.microsoft.com/office/drawing/2014/main" id="{367238FA-4030-4D69-9A1A-42918D7BB8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 name="Title 1">
            <a:extLst>
              <a:ext uri="{FF2B5EF4-FFF2-40B4-BE49-F238E27FC236}">
                <a16:creationId xmlns:a16="http://schemas.microsoft.com/office/drawing/2014/main" id="{F270A1FA-20F1-005F-AADF-FE5A72E4693A}"/>
              </a:ext>
            </a:extLst>
          </p:cNvPr>
          <p:cNvSpPr txBox="1">
            <a:spLocks/>
          </p:cNvSpPr>
          <p:nvPr/>
        </p:nvSpPr>
        <p:spPr>
          <a:xfrm>
            <a:off x="3486604" y="563276"/>
            <a:ext cx="5115697" cy="724984"/>
          </a:xfrm>
          <a:prstGeom prst="rect">
            <a:avLst/>
          </a:prstGeom>
          <a:ln w="28575">
            <a:solidFill>
              <a:schemeClr val="tx1"/>
            </a:solidFill>
          </a:ln>
        </p:spPr>
        <p:txBody>
          <a:bodyPr vert="horz" lIns="91440" tIns="45720" rIns="91440" bIns="45720" rtlCol="0" anchor="b">
            <a:no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4000" dirty="0"/>
              <a:t>Team Member Roles</a:t>
            </a:r>
          </a:p>
        </p:txBody>
      </p:sp>
      <p:sp>
        <p:nvSpPr>
          <p:cNvPr id="7" name="Rectangle 6" descr="A person wearing a black shirt&#10;&#10;Description automatically generated with medium confidence">
            <a:extLst>
              <a:ext uri="{FF2B5EF4-FFF2-40B4-BE49-F238E27FC236}">
                <a16:creationId xmlns:a16="http://schemas.microsoft.com/office/drawing/2014/main" id="{577220FD-9AE9-0ED0-DE81-53D1FECDE4FF}"/>
              </a:ext>
            </a:extLst>
          </p:cNvPr>
          <p:cNvSpPr/>
          <p:nvPr/>
        </p:nvSpPr>
        <p:spPr>
          <a:xfrm>
            <a:off x="84752" y="1809019"/>
            <a:ext cx="2257024" cy="2252460"/>
          </a:xfrm>
          <a:prstGeom prst="rect">
            <a:avLst/>
          </a:prstGeom>
          <a:blipFill>
            <a:blip r:embed="rId6"/>
            <a:srcRect/>
            <a:stretch>
              <a:fillRect t="-10000" b="-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tangle 8">
            <a:extLst>
              <a:ext uri="{FF2B5EF4-FFF2-40B4-BE49-F238E27FC236}">
                <a16:creationId xmlns:a16="http://schemas.microsoft.com/office/drawing/2014/main" id="{F3CCD8A2-2105-6ECD-BFBD-0CB425FF3E17}"/>
              </a:ext>
            </a:extLst>
          </p:cNvPr>
          <p:cNvSpPr/>
          <p:nvPr/>
        </p:nvSpPr>
        <p:spPr>
          <a:xfrm>
            <a:off x="2482173" y="1811352"/>
            <a:ext cx="2257024" cy="2247794"/>
          </a:xfrm>
          <a:prstGeom prst="rect">
            <a:avLst/>
          </a:prstGeom>
          <a:blipFill>
            <a:blip r:embed="rId7"/>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TextBox 13">
            <a:extLst>
              <a:ext uri="{FF2B5EF4-FFF2-40B4-BE49-F238E27FC236}">
                <a16:creationId xmlns:a16="http://schemas.microsoft.com/office/drawing/2014/main" id="{2808BB6A-1CBB-D552-675E-D7D4BF53F57F}"/>
              </a:ext>
            </a:extLst>
          </p:cNvPr>
          <p:cNvSpPr txBox="1"/>
          <p:nvPr/>
        </p:nvSpPr>
        <p:spPr>
          <a:xfrm>
            <a:off x="5084068" y="4616296"/>
            <a:ext cx="2020816" cy="523220"/>
          </a:xfrm>
          <a:prstGeom prst="rect">
            <a:avLst/>
          </a:prstGeom>
          <a:noFill/>
        </p:spPr>
        <p:txBody>
          <a:bodyPr wrap="square">
            <a:spAutoFit/>
          </a:bodyPr>
          <a:lstStyle/>
          <a:p>
            <a:pPr algn="ctr"/>
            <a:r>
              <a:rPr lang="en-US" sz="1400" dirty="0"/>
              <a:t>DHARINI MAANASA</a:t>
            </a:r>
          </a:p>
          <a:p>
            <a:pPr algn="ctr"/>
            <a:r>
              <a:rPr lang="en-US" sz="1400" dirty="0"/>
              <a:t>DEVELOPER 3</a:t>
            </a:r>
          </a:p>
        </p:txBody>
      </p:sp>
      <p:sp>
        <p:nvSpPr>
          <p:cNvPr id="16" name="TextBox 15">
            <a:extLst>
              <a:ext uri="{FF2B5EF4-FFF2-40B4-BE49-F238E27FC236}">
                <a16:creationId xmlns:a16="http://schemas.microsoft.com/office/drawing/2014/main" id="{A065F879-4D05-8D79-17FB-686C5DF6E209}"/>
              </a:ext>
            </a:extLst>
          </p:cNvPr>
          <p:cNvSpPr txBox="1"/>
          <p:nvPr/>
        </p:nvSpPr>
        <p:spPr>
          <a:xfrm>
            <a:off x="248102" y="4584250"/>
            <a:ext cx="2109054" cy="523220"/>
          </a:xfrm>
          <a:prstGeom prst="rect">
            <a:avLst/>
          </a:prstGeom>
          <a:noFill/>
        </p:spPr>
        <p:txBody>
          <a:bodyPr wrap="square" rtlCol="0">
            <a:spAutoFit/>
          </a:bodyPr>
          <a:lstStyle/>
          <a:p>
            <a:pPr algn="ctr"/>
            <a:r>
              <a:rPr lang="en-US" sz="1400" dirty="0"/>
              <a:t>SATHWIK MUDENTI</a:t>
            </a:r>
          </a:p>
          <a:p>
            <a:pPr algn="ctr"/>
            <a:r>
              <a:rPr lang="en-US" sz="1400" dirty="0"/>
              <a:t>DEVELOPER 1</a:t>
            </a:r>
          </a:p>
        </p:txBody>
      </p:sp>
      <p:sp>
        <p:nvSpPr>
          <p:cNvPr id="18" name="TextBox 17">
            <a:extLst>
              <a:ext uri="{FF2B5EF4-FFF2-40B4-BE49-F238E27FC236}">
                <a16:creationId xmlns:a16="http://schemas.microsoft.com/office/drawing/2014/main" id="{405480F0-44C2-D277-3558-84085EB4DC49}"/>
              </a:ext>
            </a:extLst>
          </p:cNvPr>
          <p:cNvSpPr txBox="1"/>
          <p:nvPr/>
        </p:nvSpPr>
        <p:spPr>
          <a:xfrm>
            <a:off x="2582699" y="4616296"/>
            <a:ext cx="2347377" cy="523220"/>
          </a:xfrm>
          <a:prstGeom prst="rect">
            <a:avLst/>
          </a:prstGeom>
          <a:noFill/>
        </p:spPr>
        <p:txBody>
          <a:bodyPr wrap="square">
            <a:spAutoFit/>
          </a:bodyPr>
          <a:lstStyle/>
          <a:p>
            <a:pPr algn="ctr"/>
            <a:r>
              <a:rPr lang="en-US" sz="1400" dirty="0"/>
              <a:t>VARUN REDDY</a:t>
            </a:r>
          </a:p>
          <a:p>
            <a:pPr algn="ctr"/>
            <a:r>
              <a:rPr lang="en-US" sz="1400" dirty="0"/>
              <a:t>DEVELOPER 2 </a:t>
            </a:r>
          </a:p>
        </p:txBody>
      </p:sp>
      <p:pic>
        <p:nvPicPr>
          <p:cNvPr id="20" name="Picture 19" descr="A person standing on a bridge over water with a city in the background&#10;&#10;Description automatically generated with medium confidence">
            <a:extLst>
              <a:ext uri="{FF2B5EF4-FFF2-40B4-BE49-F238E27FC236}">
                <a16:creationId xmlns:a16="http://schemas.microsoft.com/office/drawing/2014/main" id="{7BAFDF52-7F62-83BC-24F4-C210D86635B1}"/>
              </a:ext>
            </a:extLst>
          </p:cNvPr>
          <p:cNvPicPr>
            <a:picLocks noChangeAspect="1"/>
          </p:cNvPicPr>
          <p:nvPr/>
        </p:nvPicPr>
        <p:blipFill rotWithShape="1">
          <a:blip r:embed="rId8"/>
          <a:srcRect l="-925" t="10793" r="-1" b="15270"/>
          <a:stretch/>
        </p:blipFill>
        <p:spPr>
          <a:xfrm>
            <a:off x="7343991" y="1793042"/>
            <a:ext cx="2337040" cy="2282805"/>
          </a:xfrm>
          <a:prstGeom prst="rect">
            <a:avLst/>
          </a:prstGeom>
          <a:ln>
            <a:solidFill>
              <a:schemeClr val="bg1"/>
            </a:solidFill>
          </a:ln>
        </p:spPr>
      </p:pic>
      <p:sp>
        <p:nvSpPr>
          <p:cNvPr id="24" name="Rectangle 23">
            <a:extLst>
              <a:ext uri="{FF2B5EF4-FFF2-40B4-BE49-F238E27FC236}">
                <a16:creationId xmlns:a16="http://schemas.microsoft.com/office/drawing/2014/main" id="{07C5D2FC-45E9-BA43-E477-44BD2FC0DD6D}"/>
              </a:ext>
            </a:extLst>
          </p:cNvPr>
          <p:cNvSpPr/>
          <p:nvPr/>
        </p:nvSpPr>
        <p:spPr>
          <a:xfrm>
            <a:off x="9825610" y="1743374"/>
            <a:ext cx="2281637" cy="2332473"/>
          </a:xfrm>
          <a:prstGeom prst="rect">
            <a:avLst/>
          </a:prstGeom>
          <a:blipFill rotWithShape="1">
            <a:blip r:embed="rId9"/>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32" name="TextBox 31">
            <a:extLst>
              <a:ext uri="{FF2B5EF4-FFF2-40B4-BE49-F238E27FC236}">
                <a16:creationId xmlns:a16="http://schemas.microsoft.com/office/drawing/2014/main" id="{A288854E-8BF9-FE5C-EC38-EC08BC27959E}"/>
              </a:ext>
            </a:extLst>
          </p:cNvPr>
          <p:cNvSpPr txBox="1"/>
          <p:nvPr/>
        </p:nvSpPr>
        <p:spPr>
          <a:xfrm>
            <a:off x="7383849" y="4597144"/>
            <a:ext cx="2621681" cy="523220"/>
          </a:xfrm>
          <a:prstGeom prst="rect">
            <a:avLst/>
          </a:prstGeom>
          <a:noFill/>
        </p:spPr>
        <p:txBody>
          <a:bodyPr wrap="square">
            <a:spAutoFit/>
          </a:bodyPr>
          <a:lstStyle/>
          <a:p>
            <a:pPr algn="ctr"/>
            <a:r>
              <a:rPr lang="en-US" sz="1400" dirty="0"/>
              <a:t>NARESH BABU CHINTA </a:t>
            </a:r>
          </a:p>
          <a:p>
            <a:pPr algn="ctr"/>
            <a:r>
              <a:rPr lang="en-US" sz="1400" dirty="0"/>
              <a:t>QA/TESTER</a:t>
            </a:r>
          </a:p>
        </p:txBody>
      </p:sp>
      <p:sp>
        <p:nvSpPr>
          <p:cNvPr id="37" name="TextBox 36">
            <a:extLst>
              <a:ext uri="{FF2B5EF4-FFF2-40B4-BE49-F238E27FC236}">
                <a16:creationId xmlns:a16="http://schemas.microsoft.com/office/drawing/2014/main" id="{D606FBD1-0B4A-AECB-4478-FC0D7645FEF0}"/>
              </a:ext>
            </a:extLst>
          </p:cNvPr>
          <p:cNvSpPr txBox="1"/>
          <p:nvPr/>
        </p:nvSpPr>
        <p:spPr>
          <a:xfrm>
            <a:off x="10055907" y="4610586"/>
            <a:ext cx="1954492" cy="523220"/>
          </a:xfrm>
          <a:prstGeom prst="rect">
            <a:avLst/>
          </a:prstGeom>
          <a:noFill/>
        </p:spPr>
        <p:txBody>
          <a:bodyPr wrap="square">
            <a:spAutoFit/>
          </a:bodyPr>
          <a:lstStyle/>
          <a:p>
            <a:pPr lvl="0" algn="ctr"/>
            <a:r>
              <a:rPr lang="en-US" sz="1400" dirty="0"/>
              <a:t>BRUNDA REDDY</a:t>
            </a:r>
          </a:p>
          <a:p>
            <a:pPr algn="ctr"/>
            <a:r>
              <a:rPr lang="en-US" sz="1400" dirty="0"/>
              <a:t>DBA</a:t>
            </a:r>
          </a:p>
        </p:txBody>
      </p:sp>
      <p:pic>
        <p:nvPicPr>
          <p:cNvPr id="2" name="Picture 1" descr="A person taking a selfie&#10;&#10;Description automatically generated with medium confidence">
            <a:extLst>
              <a:ext uri="{FF2B5EF4-FFF2-40B4-BE49-F238E27FC236}">
                <a16:creationId xmlns:a16="http://schemas.microsoft.com/office/drawing/2014/main" id="{230FD6C1-99AA-8528-8F5B-E287E344C567}"/>
              </a:ext>
            </a:extLst>
          </p:cNvPr>
          <p:cNvPicPr>
            <a:picLocks noChangeAspect="1"/>
          </p:cNvPicPr>
          <p:nvPr/>
        </p:nvPicPr>
        <p:blipFill rotWithShape="1">
          <a:blip r:embed="rId10"/>
          <a:srcRect l="-1390" t="5420" r="858" b="39864"/>
          <a:stretch/>
        </p:blipFill>
        <p:spPr>
          <a:xfrm>
            <a:off x="4921225" y="1809019"/>
            <a:ext cx="2218363" cy="2247794"/>
          </a:xfrm>
          <a:prstGeom prst="flowChartProcess">
            <a:avLst/>
          </a:prstGeom>
        </p:spPr>
      </p:pic>
    </p:spTree>
    <p:extLst>
      <p:ext uri="{BB962C8B-B14F-4D97-AF65-F5344CB8AC3E}">
        <p14:creationId xmlns:p14="http://schemas.microsoft.com/office/powerpoint/2010/main" val="1892854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7" name="Picture 4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9" name="Rectangle 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 name="Rectangle 50">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3" name="Group 52">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54" name="Picture 53">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55" name="Picture 54">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Content Placeholder 5" descr="Chart, bar chart&#10;&#10;Description automatically generated">
            <a:extLst>
              <a:ext uri="{FF2B5EF4-FFF2-40B4-BE49-F238E27FC236}">
                <a16:creationId xmlns:a16="http://schemas.microsoft.com/office/drawing/2014/main" id="{17BCB7A4-BBA1-8A65-CE7E-3CAAB2EBCBC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7993" y="282914"/>
            <a:ext cx="11241171" cy="6323159"/>
          </a:xfrm>
        </p:spPr>
      </p:pic>
    </p:spTree>
    <p:extLst>
      <p:ext uri="{BB962C8B-B14F-4D97-AF65-F5344CB8AC3E}">
        <p14:creationId xmlns:p14="http://schemas.microsoft.com/office/powerpoint/2010/main" val="25819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7" name="Rectangle 1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1" name="Group 20">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2" name="Picture 21">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3" name="Picture 22">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Content Placeholder 4" descr="Chart, bar chart&#10;&#10;Description automatically generated">
            <a:extLst>
              <a:ext uri="{FF2B5EF4-FFF2-40B4-BE49-F238E27FC236}">
                <a16:creationId xmlns:a16="http://schemas.microsoft.com/office/drawing/2014/main" id="{0F3F4B0C-06A8-00D0-6903-CAF691C4C08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98343" y="236191"/>
            <a:ext cx="10445045" cy="6385617"/>
          </a:xfrm>
        </p:spPr>
      </p:pic>
    </p:spTree>
    <p:extLst>
      <p:ext uri="{BB962C8B-B14F-4D97-AF65-F5344CB8AC3E}">
        <p14:creationId xmlns:p14="http://schemas.microsoft.com/office/powerpoint/2010/main" val="2119605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8" name="Picture 17">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3" name="Picture 2" descr="Chart, line chart&#10;&#10;Description automatically generated">
            <a:extLst>
              <a:ext uri="{FF2B5EF4-FFF2-40B4-BE49-F238E27FC236}">
                <a16:creationId xmlns:a16="http://schemas.microsoft.com/office/drawing/2014/main" id="{640680C6-27CF-EA37-2D4D-3093E1292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591" y="184922"/>
            <a:ext cx="10397806" cy="6488156"/>
          </a:xfrm>
          <a:prstGeom prst="rect">
            <a:avLst/>
          </a:prstGeom>
        </p:spPr>
      </p:pic>
    </p:spTree>
    <p:extLst>
      <p:ext uri="{BB962C8B-B14F-4D97-AF65-F5344CB8AC3E}">
        <p14:creationId xmlns:p14="http://schemas.microsoft.com/office/powerpoint/2010/main" val="3505020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20" name="Picture 19">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1" name="Picture 20">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Content Placeholder 4" descr="Chart, bar chart&#10;&#10;Description automatically generated">
            <a:extLst>
              <a:ext uri="{FF2B5EF4-FFF2-40B4-BE49-F238E27FC236}">
                <a16:creationId xmlns:a16="http://schemas.microsoft.com/office/drawing/2014/main" id="{5DEA6AE6-1998-BF97-8E44-9FD8523C856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01756" y="349803"/>
            <a:ext cx="9519117" cy="6158393"/>
          </a:xfrm>
        </p:spPr>
      </p:pic>
    </p:spTree>
    <p:extLst>
      <p:ext uri="{BB962C8B-B14F-4D97-AF65-F5344CB8AC3E}">
        <p14:creationId xmlns:p14="http://schemas.microsoft.com/office/powerpoint/2010/main" val="3609756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8" name="Picture 3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9" name="Rectangle 4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picture containing text, floor&#10;&#10;Description automatically generated">
            <a:extLst>
              <a:ext uri="{FF2B5EF4-FFF2-40B4-BE49-F238E27FC236}">
                <a16:creationId xmlns:a16="http://schemas.microsoft.com/office/drawing/2014/main" id="{131CD6B4-AEDD-96C9-26ED-87961DB5CFA7}"/>
              </a:ext>
            </a:extLst>
          </p:cNvPr>
          <p:cNvPicPr>
            <a:picLocks noChangeAspect="1"/>
          </p:cNvPicPr>
          <p:nvPr/>
        </p:nvPicPr>
        <p:blipFill rotWithShape="1">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284" r="-1" b="7425"/>
          <a:stretch/>
        </p:blipFill>
        <p:spPr>
          <a:xfrm>
            <a:off x="3048" y="10"/>
            <a:ext cx="12188952" cy="6856614"/>
          </a:xfrm>
          <a:prstGeom prst="rect">
            <a:avLst/>
          </a:prstGeom>
        </p:spPr>
      </p:pic>
      <p:sp>
        <p:nvSpPr>
          <p:cNvPr id="2" name="Title 1">
            <a:extLst>
              <a:ext uri="{FF2B5EF4-FFF2-40B4-BE49-F238E27FC236}">
                <a16:creationId xmlns:a16="http://schemas.microsoft.com/office/drawing/2014/main" id="{48E3AADD-2F71-0181-4DD9-B7702A60B368}"/>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Retrospective</a:t>
            </a:r>
          </a:p>
        </p:txBody>
      </p:sp>
    </p:spTree>
    <p:extLst>
      <p:ext uri="{BB962C8B-B14F-4D97-AF65-F5344CB8AC3E}">
        <p14:creationId xmlns:p14="http://schemas.microsoft.com/office/powerpoint/2010/main" val="411036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488419" y="749915"/>
            <a:ext cx="2668866" cy="739119"/>
          </a:xfrm>
          <a:ln>
            <a:solidFill>
              <a:schemeClr val="tx1"/>
            </a:solidFill>
          </a:ln>
        </p:spPr>
        <p:txBody>
          <a:bodyPr>
            <a:noAutofit/>
          </a:bodyPr>
          <a:lstStyle/>
          <a:p>
            <a:r>
              <a:rPr lang="en-US" sz="1600" dirty="0">
                <a:solidFill>
                  <a:schemeClr val="tx1"/>
                </a:solidFill>
              </a:rPr>
              <a:t>What went well?</a:t>
            </a:r>
          </a:p>
        </p:txBody>
      </p:sp>
      <p:pic>
        <p:nvPicPr>
          <p:cNvPr id="4" name="Graphic 3" descr="Online meeting with solid fill">
            <a:extLst>
              <a:ext uri="{FF2B5EF4-FFF2-40B4-BE49-F238E27FC236}">
                <a16:creationId xmlns:a16="http://schemas.microsoft.com/office/drawing/2014/main" id="{017CADE3-CFB5-CF6E-AED4-1C52C8954E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976" y="417584"/>
            <a:ext cx="602408" cy="602408"/>
          </a:xfrm>
          <a:prstGeom prst="rect">
            <a:avLst/>
          </a:prstGeom>
        </p:spPr>
      </p:pic>
      <p:pic>
        <p:nvPicPr>
          <p:cNvPr id="16" name="Graphic 15" descr="Checkmark with solid fill">
            <a:extLst>
              <a:ext uri="{FF2B5EF4-FFF2-40B4-BE49-F238E27FC236}">
                <a16:creationId xmlns:a16="http://schemas.microsoft.com/office/drawing/2014/main" id="{C84F2FEC-5505-90FC-63CE-53AE3AFB47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6890" y="417584"/>
            <a:ext cx="602408" cy="602408"/>
          </a:xfrm>
          <a:prstGeom prst="rect">
            <a:avLst/>
          </a:prstGeom>
        </p:spPr>
      </p:pic>
      <p:pic>
        <p:nvPicPr>
          <p:cNvPr id="24" name="Graphic 23" descr="Group with solid fill">
            <a:extLst>
              <a:ext uri="{FF2B5EF4-FFF2-40B4-BE49-F238E27FC236}">
                <a16:creationId xmlns:a16="http://schemas.microsoft.com/office/drawing/2014/main" id="{C8980E5F-FB16-EB2E-E741-0D4547BC04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99860" y="417584"/>
            <a:ext cx="602408" cy="602408"/>
          </a:xfrm>
          <a:prstGeom prst="rect">
            <a:avLst/>
          </a:prstGeom>
        </p:spPr>
      </p:pic>
      <p:sp>
        <p:nvSpPr>
          <p:cNvPr id="7" name="TextBox 6">
            <a:extLst>
              <a:ext uri="{FF2B5EF4-FFF2-40B4-BE49-F238E27FC236}">
                <a16:creationId xmlns:a16="http://schemas.microsoft.com/office/drawing/2014/main" id="{6C637838-C0FE-F352-1472-E70F7E9BEDDA}"/>
              </a:ext>
            </a:extLst>
          </p:cNvPr>
          <p:cNvSpPr txBox="1"/>
          <p:nvPr/>
        </p:nvSpPr>
        <p:spPr>
          <a:xfrm>
            <a:off x="3885286" y="1109663"/>
            <a:ext cx="2550505" cy="1025474"/>
          </a:xfrm>
          <a:prstGeom prst="rect">
            <a:avLst/>
          </a:prstGeom>
          <a:noFill/>
        </p:spPr>
        <p:txBody>
          <a:bodyPr wrap="square">
            <a:spAutoFit/>
          </a:bodyPr>
          <a:lstStyle/>
          <a:p>
            <a:pPr>
              <a:lnSpc>
                <a:spcPct val="150000"/>
              </a:lnSpc>
            </a:pPr>
            <a:r>
              <a:rPr lang="en-US" sz="1400" dirty="0"/>
              <a:t>Most of the meetings went according to the scheduled manner .</a:t>
            </a:r>
          </a:p>
        </p:txBody>
      </p:sp>
      <p:sp>
        <p:nvSpPr>
          <p:cNvPr id="9" name="TextBox 8">
            <a:extLst>
              <a:ext uri="{FF2B5EF4-FFF2-40B4-BE49-F238E27FC236}">
                <a16:creationId xmlns:a16="http://schemas.microsoft.com/office/drawing/2014/main" id="{B32F4DAE-7CE7-D5CE-F861-CE6734B670A8}"/>
              </a:ext>
            </a:extLst>
          </p:cNvPr>
          <p:cNvSpPr txBox="1"/>
          <p:nvPr/>
        </p:nvSpPr>
        <p:spPr>
          <a:xfrm>
            <a:off x="6925513" y="1137880"/>
            <a:ext cx="2299063" cy="702308"/>
          </a:xfrm>
          <a:prstGeom prst="rect">
            <a:avLst/>
          </a:prstGeom>
          <a:noFill/>
        </p:spPr>
        <p:txBody>
          <a:bodyPr wrap="square">
            <a:spAutoFit/>
          </a:bodyPr>
          <a:lstStyle/>
          <a:p>
            <a:pPr>
              <a:lnSpc>
                <a:spcPct val="150000"/>
              </a:lnSpc>
            </a:pPr>
            <a:r>
              <a:rPr lang="en-US" sz="1400" dirty="0"/>
              <a:t>We completed the sprint 7 deliverables on time.</a:t>
            </a:r>
          </a:p>
        </p:txBody>
      </p:sp>
      <p:sp>
        <p:nvSpPr>
          <p:cNvPr id="13" name="TextBox 12">
            <a:extLst>
              <a:ext uri="{FF2B5EF4-FFF2-40B4-BE49-F238E27FC236}">
                <a16:creationId xmlns:a16="http://schemas.microsoft.com/office/drawing/2014/main" id="{BD41C2E2-A375-0D30-C2E7-65DF5DB9C748}"/>
              </a:ext>
            </a:extLst>
          </p:cNvPr>
          <p:cNvSpPr txBox="1"/>
          <p:nvPr/>
        </p:nvSpPr>
        <p:spPr>
          <a:xfrm>
            <a:off x="9714299" y="1019992"/>
            <a:ext cx="2668866" cy="1025474"/>
          </a:xfrm>
          <a:prstGeom prst="rect">
            <a:avLst/>
          </a:prstGeom>
          <a:noFill/>
        </p:spPr>
        <p:txBody>
          <a:bodyPr wrap="square">
            <a:spAutoFit/>
          </a:bodyPr>
          <a:lstStyle/>
          <a:p>
            <a:pPr>
              <a:lnSpc>
                <a:spcPct val="150000"/>
              </a:lnSpc>
            </a:pPr>
            <a:r>
              <a:rPr lang="en-US" sz="1400" dirty="0"/>
              <a:t>Teammates supported and helped each other to submit deliverables on time</a:t>
            </a:r>
          </a:p>
        </p:txBody>
      </p:sp>
      <p:sp>
        <p:nvSpPr>
          <p:cNvPr id="15" name="Title 25">
            <a:extLst>
              <a:ext uri="{FF2B5EF4-FFF2-40B4-BE49-F238E27FC236}">
                <a16:creationId xmlns:a16="http://schemas.microsoft.com/office/drawing/2014/main" id="{1A40785D-D096-2AA8-347D-DB84A916672F}"/>
              </a:ext>
            </a:extLst>
          </p:cNvPr>
          <p:cNvSpPr txBox="1">
            <a:spLocks/>
          </p:cNvSpPr>
          <p:nvPr/>
        </p:nvSpPr>
        <p:spPr>
          <a:xfrm>
            <a:off x="50346" y="3052484"/>
            <a:ext cx="3545012" cy="879174"/>
          </a:xfrm>
          <a:prstGeom prst="rect">
            <a:avLst/>
          </a:prstGeom>
          <a:ln w="28575">
            <a:solidFill>
              <a:schemeClr val="tx1"/>
            </a:solidFill>
          </a:ln>
        </p:spPr>
        <p:txBody>
          <a:bodyPr vert="horz" lIns="91440" tIns="45720" rIns="91440" bIns="45720" rtlCol="0" anchor="ctr">
            <a:noAutofit/>
          </a:bodyPr>
          <a:lstStyle>
            <a:lvl1pPr algn="ctr" defTabSz="914400" rtl="0" eaLnBrk="1" latinLnBrk="0" hangingPunct="1">
              <a:lnSpc>
                <a:spcPct val="100000"/>
              </a:lnSpc>
              <a:spcBef>
                <a:spcPct val="0"/>
              </a:spcBef>
              <a:buNone/>
              <a:defRPr sz="2400" b="0" kern="1200" cap="all" spc="100" baseline="0">
                <a:solidFill>
                  <a:schemeClr val="accent2"/>
                </a:solidFill>
                <a:latin typeface="+mj-lt"/>
                <a:ea typeface="+mj-ea"/>
                <a:cs typeface="+mj-cs"/>
              </a:defRPr>
            </a:lvl1pPr>
          </a:lstStyle>
          <a:p>
            <a:r>
              <a:rPr lang="en-US" sz="1600" dirty="0">
                <a:solidFill>
                  <a:schemeClr val="tx1"/>
                </a:solidFill>
              </a:rPr>
              <a:t>What needs improvement?</a:t>
            </a:r>
          </a:p>
        </p:txBody>
      </p:sp>
      <p:sp>
        <p:nvSpPr>
          <p:cNvPr id="17" name="Title 25">
            <a:extLst>
              <a:ext uri="{FF2B5EF4-FFF2-40B4-BE49-F238E27FC236}">
                <a16:creationId xmlns:a16="http://schemas.microsoft.com/office/drawing/2014/main" id="{7E428462-454D-2B74-D421-8E755DC5A31C}"/>
              </a:ext>
            </a:extLst>
          </p:cNvPr>
          <p:cNvSpPr txBox="1">
            <a:spLocks/>
          </p:cNvSpPr>
          <p:nvPr/>
        </p:nvSpPr>
        <p:spPr>
          <a:xfrm>
            <a:off x="676936" y="5495109"/>
            <a:ext cx="2580069" cy="676780"/>
          </a:xfrm>
          <a:prstGeom prst="rect">
            <a:avLst/>
          </a:prstGeom>
          <a:ln w="28575">
            <a:solidFill>
              <a:schemeClr val="tx1"/>
            </a:solidFill>
          </a:ln>
        </p:spPr>
        <p:txBody>
          <a:bodyPr vert="horz" lIns="91440" tIns="45720" rIns="91440" bIns="45720" rtlCol="0" anchor="ctr">
            <a:noAutofit/>
          </a:bodyPr>
          <a:lstStyle>
            <a:lvl1pPr algn="ctr" defTabSz="914400" rtl="0" eaLnBrk="1" latinLnBrk="0" hangingPunct="1">
              <a:lnSpc>
                <a:spcPct val="100000"/>
              </a:lnSpc>
              <a:spcBef>
                <a:spcPct val="0"/>
              </a:spcBef>
              <a:buNone/>
              <a:defRPr sz="2400" b="0" kern="1200" cap="all" spc="100" baseline="0">
                <a:solidFill>
                  <a:schemeClr val="accent2"/>
                </a:solidFill>
                <a:latin typeface="+mj-lt"/>
                <a:ea typeface="+mj-ea"/>
                <a:cs typeface="+mj-cs"/>
              </a:defRPr>
            </a:lvl1pPr>
          </a:lstStyle>
          <a:p>
            <a:r>
              <a:rPr lang="en-US" sz="1600" dirty="0">
                <a:solidFill>
                  <a:schemeClr val="tx1"/>
                </a:solidFill>
              </a:rPr>
              <a:t>Next steps</a:t>
            </a:r>
          </a:p>
        </p:txBody>
      </p:sp>
      <p:pic>
        <p:nvPicPr>
          <p:cNvPr id="19" name="Graphic 18" descr="Hourglass Full with solid fill">
            <a:extLst>
              <a:ext uri="{FF2B5EF4-FFF2-40B4-BE49-F238E27FC236}">
                <a16:creationId xmlns:a16="http://schemas.microsoft.com/office/drawing/2014/main" id="{9F8560AD-2E5C-22A0-B1FD-EF8C133EFC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14670" y="2580177"/>
            <a:ext cx="597714" cy="597714"/>
          </a:xfrm>
          <a:prstGeom prst="rect">
            <a:avLst/>
          </a:prstGeom>
        </p:spPr>
      </p:pic>
      <p:pic>
        <p:nvPicPr>
          <p:cNvPr id="21" name="Graphic 20" descr="Postit Notes with solid fill">
            <a:extLst>
              <a:ext uri="{FF2B5EF4-FFF2-40B4-BE49-F238E27FC236}">
                <a16:creationId xmlns:a16="http://schemas.microsoft.com/office/drawing/2014/main" id="{17E4E2B2-7FEB-268C-6BA4-87A88888B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99860" y="2501380"/>
            <a:ext cx="597714" cy="597714"/>
          </a:xfrm>
          <a:prstGeom prst="rect">
            <a:avLst/>
          </a:prstGeom>
        </p:spPr>
      </p:pic>
      <p:sp>
        <p:nvSpPr>
          <p:cNvPr id="23" name="TextBox 22">
            <a:extLst>
              <a:ext uri="{FF2B5EF4-FFF2-40B4-BE49-F238E27FC236}">
                <a16:creationId xmlns:a16="http://schemas.microsoft.com/office/drawing/2014/main" id="{CB63FDA1-43EC-27F4-6E12-8995290F3FB9}"/>
              </a:ext>
            </a:extLst>
          </p:cNvPr>
          <p:cNvSpPr txBox="1"/>
          <p:nvPr/>
        </p:nvSpPr>
        <p:spPr>
          <a:xfrm>
            <a:off x="3885286" y="3314537"/>
            <a:ext cx="2400517" cy="738664"/>
          </a:xfrm>
          <a:prstGeom prst="rect">
            <a:avLst/>
          </a:prstGeom>
          <a:noFill/>
        </p:spPr>
        <p:txBody>
          <a:bodyPr wrap="square">
            <a:spAutoFit/>
          </a:bodyPr>
          <a:lstStyle/>
          <a:p>
            <a:r>
              <a:rPr lang="en-US" sz="1400" dirty="0"/>
              <a:t>Require more time to work on the new features that are added.</a:t>
            </a:r>
          </a:p>
        </p:txBody>
      </p:sp>
      <p:sp>
        <p:nvSpPr>
          <p:cNvPr id="25" name="TextBox 24">
            <a:extLst>
              <a:ext uri="{FF2B5EF4-FFF2-40B4-BE49-F238E27FC236}">
                <a16:creationId xmlns:a16="http://schemas.microsoft.com/office/drawing/2014/main" id="{66208301-F7C5-2931-EF6D-91BAFF39B497}"/>
              </a:ext>
            </a:extLst>
          </p:cNvPr>
          <p:cNvSpPr txBox="1"/>
          <p:nvPr/>
        </p:nvSpPr>
        <p:spPr>
          <a:xfrm>
            <a:off x="6925513" y="3177891"/>
            <a:ext cx="2400517" cy="1348639"/>
          </a:xfrm>
          <a:prstGeom prst="rect">
            <a:avLst/>
          </a:prstGeom>
          <a:noFill/>
        </p:spPr>
        <p:txBody>
          <a:bodyPr wrap="square">
            <a:spAutoFit/>
          </a:bodyPr>
          <a:lstStyle/>
          <a:p>
            <a:pPr>
              <a:lnSpc>
                <a:spcPct val="150000"/>
              </a:lnSpc>
            </a:pPr>
            <a:r>
              <a:rPr lang="en-US" sz="1400" dirty="0"/>
              <a:t>Couldn’t be able to conduct required meetings as the teammate were busy with their own schedules</a:t>
            </a:r>
          </a:p>
        </p:txBody>
      </p:sp>
      <p:sp>
        <p:nvSpPr>
          <p:cNvPr id="27" name="TextBox 26">
            <a:extLst>
              <a:ext uri="{FF2B5EF4-FFF2-40B4-BE49-F238E27FC236}">
                <a16:creationId xmlns:a16="http://schemas.microsoft.com/office/drawing/2014/main" id="{AB460CD8-89A9-F135-F965-F191754F5C0E}"/>
              </a:ext>
            </a:extLst>
          </p:cNvPr>
          <p:cNvSpPr txBox="1"/>
          <p:nvPr/>
        </p:nvSpPr>
        <p:spPr>
          <a:xfrm>
            <a:off x="9714299" y="3199023"/>
            <a:ext cx="2377166" cy="954107"/>
          </a:xfrm>
          <a:prstGeom prst="rect">
            <a:avLst/>
          </a:prstGeom>
          <a:noFill/>
        </p:spPr>
        <p:txBody>
          <a:bodyPr wrap="square">
            <a:spAutoFit/>
          </a:bodyPr>
          <a:lstStyle/>
          <a:p>
            <a:r>
              <a:rPr lang="en-US" sz="1400" dirty="0"/>
              <a:t>Avoid delaying the work and depending on the other teammates to complete their tasks.</a:t>
            </a:r>
          </a:p>
        </p:txBody>
      </p:sp>
      <p:pic>
        <p:nvPicPr>
          <p:cNvPr id="28" name="Graphic 27" descr="Remote work with solid fill">
            <a:extLst>
              <a:ext uri="{FF2B5EF4-FFF2-40B4-BE49-F238E27FC236}">
                <a16:creationId xmlns:a16="http://schemas.microsoft.com/office/drawing/2014/main" id="{6F5E187E-1116-8C83-5785-6C3A832DFF8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81584" y="2580177"/>
            <a:ext cx="597714" cy="597714"/>
          </a:xfrm>
          <a:prstGeom prst="rect">
            <a:avLst/>
          </a:prstGeom>
        </p:spPr>
      </p:pic>
      <p:sp>
        <p:nvSpPr>
          <p:cNvPr id="29" name="Rectangle 28" descr="Stopwatch">
            <a:extLst>
              <a:ext uri="{FF2B5EF4-FFF2-40B4-BE49-F238E27FC236}">
                <a16:creationId xmlns:a16="http://schemas.microsoft.com/office/drawing/2014/main" id="{28208F84-0961-05A4-AF9A-87544E3B5A09}"/>
              </a:ext>
            </a:extLst>
          </p:cNvPr>
          <p:cNvSpPr/>
          <p:nvPr/>
        </p:nvSpPr>
        <p:spPr>
          <a:xfrm>
            <a:off x="4809976" y="4717683"/>
            <a:ext cx="596374" cy="597714"/>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A339158A-5678-86AE-D4B5-1E1F17EED40F}"/>
              </a:ext>
            </a:extLst>
          </p:cNvPr>
          <p:cNvSpPr txBox="1"/>
          <p:nvPr/>
        </p:nvSpPr>
        <p:spPr>
          <a:xfrm>
            <a:off x="3885287" y="5418048"/>
            <a:ext cx="2550504" cy="954107"/>
          </a:xfrm>
          <a:prstGeom prst="rect">
            <a:avLst/>
          </a:prstGeom>
          <a:noFill/>
        </p:spPr>
        <p:txBody>
          <a:bodyPr wrap="square">
            <a:spAutoFit/>
          </a:bodyPr>
          <a:lstStyle/>
          <a:p>
            <a:pPr lvl="0">
              <a:lnSpc>
                <a:spcPct val="100000"/>
              </a:lnSpc>
            </a:pPr>
            <a:r>
              <a:rPr lang="en-US" sz="1400" dirty="0"/>
              <a:t>Need to improve time-management and spend  time to work on the deliverable.</a:t>
            </a:r>
          </a:p>
        </p:txBody>
      </p:sp>
      <p:pic>
        <p:nvPicPr>
          <p:cNvPr id="32" name="Graphic 31" descr="Clapping Hands">
            <a:extLst>
              <a:ext uri="{FF2B5EF4-FFF2-40B4-BE49-F238E27FC236}">
                <a16:creationId xmlns:a16="http://schemas.microsoft.com/office/drawing/2014/main" id="{35F7D4FB-0156-54AC-5E0E-6268D36843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79907" y="4698325"/>
            <a:ext cx="596374" cy="596374"/>
          </a:xfrm>
          <a:prstGeom prst="rect">
            <a:avLst/>
          </a:prstGeom>
        </p:spPr>
      </p:pic>
      <p:sp>
        <p:nvSpPr>
          <p:cNvPr id="34" name="TextBox 33">
            <a:extLst>
              <a:ext uri="{FF2B5EF4-FFF2-40B4-BE49-F238E27FC236}">
                <a16:creationId xmlns:a16="http://schemas.microsoft.com/office/drawing/2014/main" id="{91BA338E-B366-DA5E-80CF-2AD84A3CE221}"/>
              </a:ext>
            </a:extLst>
          </p:cNvPr>
          <p:cNvSpPr txBox="1"/>
          <p:nvPr/>
        </p:nvSpPr>
        <p:spPr>
          <a:xfrm>
            <a:off x="6739255" y="5418049"/>
            <a:ext cx="2814047" cy="954107"/>
          </a:xfrm>
          <a:prstGeom prst="rect">
            <a:avLst/>
          </a:prstGeom>
          <a:noFill/>
        </p:spPr>
        <p:txBody>
          <a:bodyPr wrap="square">
            <a:spAutoFit/>
          </a:bodyPr>
          <a:lstStyle/>
          <a:p>
            <a:r>
              <a:rPr lang="en-US" sz="1400" dirty="0"/>
              <a:t>Discuss the new updates about the project and members need to take initiative and work on their part for sprint submission.</a:t>
            </a:r>
          </a:p>
        </p:txBody>
      </p:sp>
      <p:sp>
        <p:nvSpPr>
          <p:cNvPr id="36" name="TextBox 35">
            <a:extLst>
              <a:ext uri="{FF2B5EF4-FFF2-40B4-BE49-F238E27FC236}">
                <a16:creationId xmlns:a16="http://schemas.microsoft.com/office/drawing/2014/main" id="{48067DB3-95B0-A0D6-C821-565759C4D62B}"/>
              </a:ext>
            </a:extLst>
          </p:cNvPr>
          <p:cNvSpPr txBox="1"/>
          <p:nvPr/>
        </p:nvSpPr>
        <p:spPr>
          <a:xfrm>
            <a:off x="9911659" y="5371882"/>
            <a:ext cx="1974115" cy="738664"/>
          </a:xfrm>
          <a:prstGeom prst="rect">
            <a:avLst/>
          </a:prstGeom>
          <a:noFill/>
        </p:spPr>
        <p:txBody>
          <a:bodyPr wrap="square">
            <a:spAutoFit/>
          </a:bodyPr>
          <a:lstStyle/>
          <a:p>
            <a:pPr lvl="0">
              <a:lnSpc>
                <a:spcPct val="100000"/>
              </a:lnSpc>
            </a:pPr>
            <a:r>
              <a:rPr lang="en-US" sz="1400" dirty="0"/>
              <a:t>Team should focus on timely integration and deployment.</a:t>
            </a:r>
          </a:p>
        </p:txBody>
      </p:sp>
      <p:pic>
        <p:nvPicPr>
          <p:cNvPr id="38" name="Graphic 37" descr="Monthly calendar">
            <a:extLst>
              <a:ext uri="{FF2B5EF4-FFF2-40B4-BE49-F238E27FC236}">
                <a16:creationId xmlns:a16="http://schemas.microsoft.com/office/drawing/2014/main" id="{06FB497D-5607-3191-2400-AFEAE203DC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99860" y="4717683"/>
            <a:ext cx="597714" cy="597714"/>
          </a:xfrm>
          <a:prstGeom prst="rect">
            <a:avLst/>
          </a:prstGeom>
        </p:spPr>
      </p:pic>
    </p:spTree>
    <p:extLst>
      <p:ext uri="{BB962C8B-B14F-4D97-AF65-F5344CB8AC3E}">
        <p14:creationId xmlns:p14="http://schemas.microsoft.com/office/powerpoint/2010/main" val="3716426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9D2342-B8E1-27A8-3EF2-B832EA740A07}"/>
              </a:ext>
            </a:extLst>
          </p:cNvPr>
          <p:cNvSpPr txBox="1"/>
          <p:nvPr/>
        </p:nvSpPr>
        <p:spPr>
          <a:xfrm>
            <a:off x="391487" y="642127"/>
            <a:ext cx="7801947" cy="653275"/>
          </a:xfrm>
          <a:prstGeom prst="rect">
            <a:avLst/>
          </a:prstGeom>
        </p:spPr>
        <p:txBody>
          <a:bodyPr vert="horz" lIns="91440" tIns="45720" rIns="91440" bIns="45720" rtlCol="0" anchor="b">
            <a:normAutofit/>
          </a:bodyPr>
          <a:lstStyle/>
          <a:p>
            <a:pPr>
              <a:spcBef>
                <a:spcPct val="0"/>
              </a:spcBef>
              <a:spcAft>
                <a:spcPts val="600"/>
              </a:spcAft>
            </a:pPr>
            <a:r>
              <a:rPr lang="en-US" sz="3200" dirty="0">
                <a:latin typeface="+mj-lt"/>
              </a:rPr>
              <a:t>Stories planned and committed for Sprint 8</a:t>
            </a:r>
            <a:endParaRPr lang="en-US" sz="3200" dirty="0">
              <a:latin typeface="+mj-lt"/>
              <a:ea typeface="+mj-ea"/>
              <a:cs typeface="+mj-cs"/>
            </a:endParaRPr>
          </a:p>
        </p:txBody>
      </p:sp>
      <p:graphicFrame>
        <p:nvGraphicFramePr>
          <p:cNvPr id="2" name="Object 1">
            <a:extLst>
              <a:ext uri="{FF2B5EF4-FFF2-40B4-BE49-F238E27FC236}">
                <a16:creationId xmlns:a16="http://schemas.microsoft.com/office/drawing/2014/main" id="{CDECE3E2-C2E4-82C5-216E-11108588C184}"/>
              </a:ext>
            </a:extLst>
          </p:cNvPr>
          <p:cNvGraphicFramePr>
            <a:graphicFrameLocks noChangeAspect="1"/>
          </p:cNvGraphicFramePr>
          <p:nvPr>
            <p:extLst>
              <p:ext uri="{D42A27DB-BD31-4B8C-83A1-F6EECF244321}">
                <p14:modId xmlns:p14="http://schemas.microsoft.com/office/powerpoint/2010/main" val="2997912463"/>
              </p:ext>
            </p:extLst>
          </p:nvPr>
        </p:nvGraphicFramePr>
        <p:xfrm>
          <a:off x="696006" y="2329407"/>
          <a:ext cx="10556875" cy="2611437"/>
        </p:xfrm>
        <a:graphic>
          <a:graphicData uri="http://schemas.openxmlformats.org/presentationml/2006/ole">
            <mc:AlternateContent xmlns:mc="http://schemas.openxmlformats.org/markup-compatibility/2006">
              <mc:Choice xmlns:v="urn:schemas-microsoft-com:vml" Requires="v">
                <p:oleObj name="Worksheet" r:id="rId3" imgW="7703926" imgH="1905174" progId="Excel.Sheet.12">
                  <p:embed/>
                </p:oleObj>
              </mc:Choice>
              <mc:Fallback>
                <p:oleObj name="Worksheet" r:id="rId3" imgW="7703926" imgH="1905174" progId="Excel.Sheet.12">
                  <p:embed/>
                  <p:pic>
                    <p:nvPicPr>
                      <p:cNvPr id="2" name="Object 1">
                        <a:extLst>
                          <a:ext uri="{FF2B5EF4-FFF2-40B4-BE49-F238E27FC236}">
                            <a16:creationId xmlns:a16="http://schemas.microsoft.com/office/drawing/2014/main" id="{CDECE3E2-C2E4-82C5-216E-11108588C184}"/>
                          </a:ext>
                        </a:extLst>
                      </p:cNvPr>
                      <p:cNvPicPr/>
                      <p:nvPr/>
                    </p:nvPicPr>
                    <p:blipFill>
                      <a:blip r:embed="rId4"/>
                      <a:stretch>
                        <a:fillRect/>
                      </a:stretch>
                    </p:blipFill>
                    <p:spPr>
                      <a:xfrm>
                        <a:off x="696006" y="2329407"/>
                        <a:ext cx="10556875" cy="2611437"/>
                      </a:xfrm>
                      <a:prstGeom prst="rect">
                        <a:avLst/>
                      </a:prstGeom>
                    </p:spPr>
                  </p:pic>
                </p:oleObj>
              </mc:Fallback>
            </mc:AlternateContent>
          </a:graphicData>
        </a:graphic>
      </p:graphicFrame>
    </p:spTree>
    <p:extLst>
      <p:ext uri="{BB962C8B-B14F-4D97-AF65-F5344CB8AC3E}">
        <p14:creationId xmlns:p14="http://schemas.microsoft.com/office/powerpoint/2010/main" val="3842751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7" name="Rectangle 26">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Content Placeholder 2" descr="Draft drawing of a floor plan">
            <a:extLst>
              <a:ext uri="{FF2B5EF4-FFF2-40B4-BE49-F238E27FC236}">
                <a16:creationId xmlns:a16="http://schemas.microsoft.com/office/drawing/2014/main" id="{B871780F-13B1-9685-5F55-C43AF7C1EDC3}"/>
              </a:ext>
            </a:extLst>
          </p:cNvPr>
          <p:cNvPicPr>
            <a:picLocks noGrp="1" noChangeAspect="1"/>
          </p:cNvPicPr>
          <p:nvPr>
            <p:ph idx="1"/>
          </p:nvPr>
        </p:nvPicPr>
        <p:blipFill rotWithShape="1">
          <a:blip r:embed="rId3">
            <a:alphaModFix/>
          </a:blip>
          <a:srcRect t="9993" b="8485"/>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C62D60-A2D6-7E6E-8C02-657880C6CF5E}"/>
              </a:ext>
            </a:extLst>
          </p:cNvPr>
          <p:cNvSpPr>
            <a:spLocks noGrp="1"/>
          </p:cNvSpPr>
          <p:nvPr>
            <p:ph type="title"/>
          </p:nvPr>
        </p:nvSpPr>
        <p:spPr>
          <a:xfrm>
            <a:off x="664030" y="3233056"/>
            <a:ext cx="3559628" cy="783133"/>
          </a:xfrm>
        </p:spPr>
        <p:txBody>
          <a:bodyPr vert="horz" lIns="91440" tIns="45720" rIns="91440" bIns="45720" rtlCol="0" anchor="b">
            <a:normAutofit/>
          </a:bodyPr>
          <a:lstStyle/>
          <a:p>
            <a:r>
              <a:rPr lang="en-US" dirty="0">
                <a:solidFill>
                  <a:srgbClr val="FFFFFF"/>
                </a:solidFill>
              </a:rPr>
              <a:t>Project Demo</a:t>
            </a:r>
          </a:p>
        </p:txBody>
      </p:sp>
    </p:spTree>
    <p:extLst>
      <p:ext uri="{BB962C8B-B14F-4D97-AF65-F5344CB8AC3E}">
        <p14:creationId xmlns:p14="http://schemas.microsoft.com/office/powerpoint/2010/main" val="2724725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0" name="Picture 1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1" name="Picture 2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3" name="Rectangle 2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1CCE4-D16D-AAA9-F15E-E8BF5F36069A}"/>
              </a:ext>
            </a:extLst>
          </p:cNvPr>
          <p:cNvSpPr>
            <a:spLocks noGrp="1"/>
          </p:cNvSpPr>
          <p:nvPr>
            <p:ph type="title"/>
          </p:nvPr>
        </p:nvSpPr>
        <p:spPr>
          <a:xfrm>
            <a:off x="4078435" y="843912"/>
            <a:ext cx="4452917" cy="577027"/>
          </a:xfrm>
        </p:spPr>
        <p:txBody>
          <a:bodyPr vert="horz" lIns="91440" tIns="45720" rIns="91440" bIns="45720" rtlCol="0" anchor="b">
            <a:normAutofit fontScale="90000"/>
          </a:bodyPr>
          <a:lstStyle/>
          <a:p>
            <a:r>
              <a:rPr lang="en-US" sz="3600" dirty="0"/>
              <a:t>Application Screenshots</a:t>
            </a:r>
          </a:p>
        </p:txBody>
      </p:sp>
      <p:pic>
        <p:nvPicPr>
          <p:cNvPr id="4" name="Picture 3" descr="A person and person dancing&#10;&#10;Description automatically generated with low confidence">
            <a:extLst>
              <a:ext uri="{FF2B5EF4-FFF2-40B4-BE49-F238E27FC236}">
                <a16:creationId xmlns:a16="http://schemas.microsoft.com/office/drawing/2014/main" id="{6419D6E0-38E8-0EFC-392B-F11A62759B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406" y="1587344"/>
            <a:ext cx="10119360" cy="4476083"/>
          </a:xfrm>
          <a:prstGeom prst="rect">
            <a:avLst/>
          </a:prstGeom>
        </p:spPr>
      </p:pic>
    </p:spTree>
    <p:extLst>
      <p:ext uri="{BB962C8B-B14F-4D97-AF65-F5344CB8AC3E}">
        <p14:creationId xmlns:p14="http://schemas.microsoft.com/office/powerpoint/2010/main" val="2363535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E5BFFC63-5883-4E55-8D13-3D9E9F295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8" name="Picture 17">
              <a:extLst>
                <a:ext uri="{FF2B5EF4-FFF2-40B4-BE49-F238E27FC236}">
                  <a16:creationId xmlns:a16="http://schemas.microsoft.com/office/drawing/2014/main" id="{91F576E5-FD10-4A43-A280-DC00D28E9E7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9" name="Picture 18">
              <a:extLst>
                <a:ext uri="{FF2B5EF4-FFF2-40B4-BE49-F238E27FC236}">
                  <a16:creationId xmlns:a16="http://schemas.microsoft.com/office/drawing/2014/main" id="{C63C8D87-1D7E-4363-9EED-B5D6504AD8F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471074" y="432099"/>
            <a:ext cx="5504233" cy="735220"/>
          </a:xfrm>
        </p:spPr>
        <p:txBody>
          <a:bodyPr vert="horz" lIns="91440" tIns="45720" rIns="91440" bIns="45720" rtlCol="0" anchor="b">
            <a:normAutofit fontScale="90000"/>
          </a:bodyPr>
          <a:lstStyle/>
          <a:p>
            <a:r>
              <a:rPr lang="en-US" dirty="0"/>
              <a:t>Slides App Screenshot</a:t>
            </a:r>
          </a:p>
        </p:txBody>
      </p:sp>
      <p:pic>
        <p:nvPicPr>
          <p:cNvPr id="6" name="Picture 5" descr="Text&#10;&#10;Description automatically generated with medium confidence">
            <a:extLst>
              <a:ext uri="{FF2B5EF4-FFF2-40B4-BE49-F238E27FC236}">
                <a16:creationId xmlns:a16="http://schemas.microsoft.com/office/drawing/2014/main" id="{12716C6E-49C1-54D4-A94B-5CB4A8F23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98" y="1533079"/>
            <a:ext cx="5454952" cy="4827378"/>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D2CF47B4-37DA-72CD-E4A9-0838DB87EB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6791" y="1514065"/>
            <a:ext cx="4985120" cy="4838959"/>
          </a:xfrm>
          <a:prstGeom prst="rect">
            <a:avLst/>
          </a:prstGeom>
        </p:spPr>
      </p:pic>
    </p:spTree>
    <p:extLst>
      <p:ext uri="{BB962C8B-B14F-4D97-AF65-F5344CB8AC3E}">
        <p14:creationId xmlns:p14="http://schemas.microsoft.com/office/powerpoint/2010/main" val="29318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13">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15">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oup 17">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1">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9575A-9D5E-BD78-FAF0-A67CD3787CD2}"/>
              </a:ext>
            </a:extLst>
          </p:cNvPr>
          <p:cNvSpPr>
            <a:spLocks noGrp="1"/>
          </p:cNvSpPr>
          <p:nvPr>
            <p:ph type="title"/>
          </p:nvPr>
        </p:nvSpPr>
        <p:spPr>
          <a:xfrm rot="10800000" flipV="1">
            <a:off x="1292793" y="935341"/>
            <a:ext cx="9008263" cy="666721"/>
          </a:xfrm>
        </p:spPr>
        <p:txBody>
          <a:bodyPr vert="horz" lIns="91440" tIns="45720" rIns="91440" bIns="45720" rtlCol="0" anchor="b">
            <a:normAutofit/>
          </a:bodyPr>
          <a:lstStyle/>
          <a:p>
            <a:r>
              <a:rPr lang="en-US" sz="3600" dirty="0"/>
              <a:t>Improvements made from Professor Feedback</a:t>
            </a:r>
          </a:p>
        </p:txBody>
      </p:sp>
      <p:sp>
        <p:nvSpPr>
          <p:cNvPr id="3" name="Content Placeholder 2">
            <a:extLst>
              <a:ext uri="{FF2B5EF4-FFF2-40B4-BE49-F238E27FC236}">
                <a16:creationId xmlns:a16="http://schemas.microsoft.com/office/drawing/2014/main" id="{C17A077B-4846-FAED-F3EC-B8C33BABCED3}"/>
              </a:ext>
            </a:extLst>
          </p:cNvPr>
          <p:cNvSpPr>
            <a:spLocks noGrp="1"/>
          </p:cNvSpPr>
          <p:nvPr>
            <p:ph idx="1"/>
          </p:nvPr>
        </p:nvSpPr>
        <p:spPr>
          <a:xfrm>
            <a:off x="1401063" y="2836075"/>
            <a:ext cx="5452583" cy="466532"/>
          </a:xfrm>
        </p:spPr>
        <p:txBody>
          <a:bodyPr vert="horz" lIns="91440" tIns="45720" rIns="91440" bIns="45720" rtlCol="0" anchor="t">
            <a:noAutofit/>
          </a:bodyPr>
          <a:lstStyle/>
          <a:p>
            <a:pPr marL="285750" indent="-285750" algn="l">
              <a:lnSpc>
                <a:spcPct val="100000"/>
              </a:lnSpc>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Update the project presentation in the given repository.</a:t>
            </a:r>
          </a:p>
          <a:p>
            <a:pPr marL="285750" indent="-285750" algn="l">
              <a:lnSpc>
                <a:spcPct val="100000"/>
              </a:lnSpc>
              <a:buClr>
                <a:schemeClr val="accent5">
                  <a:lumMod val="75000"/>
                </a:schemeClr>
              </a:buClr>
              <a:buFont typeface="Arial" panose="020B0604020202020204" pitchFamily="34" charset="0"/>
              <a:buChar char="•"/>
            </a:pPr>
            <a:endParaRPr lang="en-US" sz="1400" b="1" dirty="0">
              <a:latin typeface="Avenir Next LT Pro Light" panose="020B0304020202020204" pitchFamily="34" charset="0"/>
            </a:endParaRPr>
          </a:p>
          <a:p>
            <a:pPr marL="0" indent="0" algn="l">
              <a:lnSpc>
                <a:spcPct val="100000"/>
              </a:lnSpc>
              <a:buClr>
                <a:schemeClr val="accent5">
                  <a:lumMod val="75000"/>
                </a:schemeClr>
              </a:buClr>
              <a:buNone/>
            </a:pPr>
            <a:endParaRPr lang="en-US" sz="1400" b="1" dirty="0">
              <a:effectLst/>
              <a:latin typeface="Avenir Next LT Pro Light" panose="020B0304020202020204" pitchFamily="34" charset="0"/>
            </a:endParaRPr>
          </a:p>
        </p:txBody>
      </p:sp>
      <p:sp>
        <p:nvSpPr>
          <p:cNvPr id="4" name="Text Placeholder 61">
            <a:extLst>
              <a:ext uri="{FF2B5EF4-FFF2-40B4-BE49-F238E27FC236}">
                <a16:creationId xmlns:a16="http://schemas.microsoft.com/office/drawing/2014/main" id="{630684DC-A34F-F6C9-A07B-72A6145F3702}"/>
              </a:ext>
            </a:extLst>
          </p:cNvPr>
          <p:cNvSpPr txBox="1">
            <a:spLocks/>
          </p:cNvSpPr>
          <p:nvPr/>
        </p:nvSpPr>
        <p:spPr>
          <a:xfrm>
            <a:off x="1401063" y="2238469"/>
            <a:ext cx="2789967" cy="530489"/>
          </a:xfrm>
          <a:prstGeom prst="rect">
            <a:avLst/>
          </a:prstGeom>
        </p:spPr>
        <p:txBody>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lumMod val="75000"/>
                </a:schemeClr>
              </a:buClr>
              <a:buFont typeface="Wingdings" panose="05000000000000000000" pitchFamily="2" charset="2"/>
              <a:buChar char="§"/>
            </a:pPr>
            <a:r>
              <a:rPr lang="en-US" sz="1800" b="1" dirty="0"/>
              <a:t>Professor feedback</a:t>
            </a:r>
          </a:p>
        </p:txBody>
      </p:sp>
      <p:pic>
        <p:nvPicPr>
          <p:cNvPr id="5" name="Picture Placeholder 45" descr="Clipboard Mixed with solid fill">
            <a:extLst>
              <a:ext uri="{FF2B5EF4-FFF2-40B4-BE49-F238E27FC236}">
                <a16:creationId xmlns:a16="http://schemas.microsoft.com/office/drawing/2014/main" id="{9EF0A285-5ED3-0358-905A-16C9FB1E36F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010933" y="1969243"/>
            <a:ext cx="673034" cy="673034"/>
          </a:xfrm>
          <a:prstGeom prst="rect">
            <a:avLst/>
          </a:prstGeom>
        </p:spPr>
      </p:pic>
      <p:sp>
        <p:nvSpPr>
          <p:cNvPr id="7" name="TextBox 6">
            <a:extLst>
              <a:ext uri="{FF2B5EF4-FFF2-40B4-BE49-F238E27FC236}">
                <a16:creationId xmlns:a16="http://schemas.microsoft.com/office/drawing/2014/main" id="{960F5034-B09C-7ED5-CF58-5FB83C0F905F}"/>
              </a:ext>
            </a:extLst>
          </p:cNvPr>
          <p:cNvSpPr txBox="1"/>
          <p:nvPr/>
        </p:nvSpPr>
        <p:spPr>
          <a:xfrm>
            <a:off x="1367666" y="3788659"/>
            <a:ext cx="2880251" cy="369332"/>
          </a:xfrm>
          <a:prstGeom prst="rect">
            <a:avLst/>
          </a:prstGeom>
          <a:noFill/>
        </p:spPr>
        <p:txBody>
          <a:bodyPr wrap="square">
            <a:spAutoFit/>
          </a:bodyPr>
          <a:lstStyle/>
          <a:p>
            <a:pPr marL="285750" indent="-285750">
              <a:buClr>
                <a:schemeClr val="accent5">
                  <a:lumMod val="75000"/>
                </a:schemeClr>
              </a:buClr>
              <a:buFont typeface="Wingdings" panose="05000000000000000000" pitchFamily="2" charset="2"/>
              <a:buChar char="§"/>
            </a:pPr>
            <a:r>
              <a:rPr lang="en-US" b="1" dirty="0">
                <a:effectLst/>
              </a:rPr>
              <a:t>Improvements Made</a:t>
            </a:r>
            <a:endParaRPr lang="en-US" b="1" dirty="0"/>
          </a:p>
        </p:txBody>
      </p:sp>
      <p:pic>
        <p:nvPicPr>
          <p:cNvPr id="8" name="Picture Placeholder 104" descr="Bar graph with upward trend with solid fill">
            <a:extLst>
              <a:ext uri="{FF2B5EF4-FFF2-40B4-BE49-F238E27FC236}">
                <a16:creationId xmlns:a16="http://schemas.microsoft.com/office/drawing/2014/main" id="{CBBE4C34-669B-9A61-ECDF-77F71323DBA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207975" y="3610933"/>
            <a:ext cx="605168" cy="594360"/>
          </a:xfrm>
          <a:prstGeom prst="rect">
            <a:avLst/>
          </a:prstGeom>
        </p:spPr>
      </p:pic>
      <p:sp>
        <p:nvSpPr>
          <p:cNvPr id="9" name="TextBox 8">
            <a:extLst>
              <a:ext uri="{FF2B5EF4-FFF2-40B4-BE49-F238E27FC236}">
                <a16:creationId xmlns:a16="http://schemas.microsoft.com/office/drawing/2014/main" id="{FFA67E2F-7FCD-FC97-312B-B7828DEEB25F}"/>
              </a:ext>
            </a:extLst>
          </p:cNvPr>
          <p:cNvSpPr txBox="1"/>
          <p:nvPr/>
        </p:nvSpPr>
        <p:spPr>
          <a:xfrm>
            <a:off x="1407184" y="4458655"/>
            <a:ext cx="4481368" cy="379143"/>
          </a:xfrm>
          <a:prstGeom prst="rect">
            <a:avLst/>
          </a:prstGeom>
          <a:noFill/>
        </p:spPr>
        <p:txBody>
          <a:bodyPr wrap="square">
            <a:spAutoFit/>
          </a:bodyPr>
          <a:lstStyle/>
          <a:p>
            <a:pPr marL="285750" indent="-285750" algn="l">
              <a:lnSpc>
                <a:spcPct val="150000"/>
              </a:lnSpc>
              <a:spcAft>
                <a:spcPts val="0"/>
              </a:spcAft>
              <a:buClr>
                <a:schemeClr val="accent5">
                  <a:lumMod val="75000"/>
                </a:schemeClr>
              </a:buClr>
              <a:buFont typeface="Arial" panose="020B0604020202020204" pitchFamily="34" charset="0"/>
              <a:buChar char="•"/>
            </a:pPr>
            <a:r>
              <a:rPr lang="en-US" sz="1400" b="1" dirty="0">
                <a:latin typeface="Avenir Next LT Pro Light" panose="020B0304020202020204" pitchFamily="34" charset="0"/>
              </a:rPr>
              <a:t>Added all the files in the given repository.</a:t>
            </a:r>
          </a:p>
        </p:txBody>
      </p:sp>
    </p:spTree>
    <p:extLst>
      <p:ext uri="{BB962C8B-B14F-4D97-AF65-F5344CB8AC3E}">
        <p14:creationId xmlns:p14="http://schemas.microsoft.com/office/powerpoint/2010/main" val="91532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 name="Picture 5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3" name="Rectangle 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 name="Rectangle 5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565268" y="268153"/>
            <a:ext cx="4782578" cy="794161"/>
          </a:xfrm>
        </p:spPr>
        <p:txBody>
          <a:bodyPr vert="horz" lIns="91440" tIns="45720" rIns="91440" bIns="45720" rtlCol="0" anchor="ctr">
            <a:normAutofit/>
          </a:bodyPr>
          <a:lstStyle/>
          <a:p>
            <a:r>
              <a:rPr lang="en-US" sz="3600"/>
              <a:t>Slides App Screenshot</a:t>
            </a:r>
            <a:endParaRPr lang="en-US" sz="3600" dirty="0"/>
          </a:p>
        </p:txBody>
      </p:sp>
      <p:grpSp>
        <p:nvGrpSpPr>
          <p:cNvPr id="57" name="Group 56">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58" name="Picture 57">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59" name="Picture 58">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4" name="Picture 3" descr="Graphical user interface, text&#10;&#10;Description automatically generated">
            <a:extLst>
              <a:ext uri="{FF2B5EF4-FFF2-40B4-BE49-F238E27FC236}">
                <a16:creationId xmlns:a16="http://schemas.microsoft.com/office/drawing/2014/main" id="{CA69B343-C249-7F7A-A31B-93CBE8072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717" y="1481184"/>
            <a:ext cx="10659518" cy="4982689"/>
          </a:xfrm>
          <a:prstGeom prst="rect">
            <a:avLst/>
          </a:prstGeom>
        </p:spPr>
      </p:pic>
    </p:spTree>
    <p:extLst>
      <p:ext uri="{BB962C8B-B14F-4D97-AF65-F5344CB8AC3E}">
        <p14:creationId xmlns:p14="http://schemas.microsoft.com/office/powerpoint/2010/main" val="1753421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565268" y="268153"/>
            <a:ext cx="4782578" cy="794161"/>
          </a:xfrm>
        </p:spPr>
        <p:txBody>
          <a:bodyPr vert="horz" lIns="91440" tIns="45720" rIns="91440" bIns="45720" rtlCol="0" anchor="ctr">
            <a:normAutofit/>
          </a:bodyPr>
          <a:lstStyle/>
          <a:p>
            <a:r>
              <a:rPr lang="en-US" sz="3600" dirty="0"/>
              <a:t>Slides App Screenshot</a:t>
            </a:r>
          </a:p>
        </p:txBody>
      </p:sp>
      <p:pic>
        <p:nvPicPr>
          <p:cNvPr id="4" name="Picture 3" descr="A person in a white coat&#10;&#10;Description automatically generated with low confidence">
            <a:extLst>
              <a:ext uri="{FF2B5EF4-FFF2-40B4-BE49-F238E27FC236}">
                <a16:creationId xmlns:a16="http://schemas.microsoft.com/office/drawing/2014/main" id="{8AE855FA-7453-4EE8-684E-97ECC6CDC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51" y="1410788"/>
            <a:ext cx="10803497" cy="4651689"/>
          </a:xfrm>
          <a:prstGeom prst="rect">
            <a:avLst/>
          </a:prstGeom>
        </p:spPr>
      </p:pic>
    </p:spTree>
    <p:extLst>
      <p:ext uri="{BB962C8B-B14F-4D97-AF65-F5344CB8AC3E}">
        <p14:creationId xmlns:p14="http://schemas.microsoft.com/office/powerpoint/2010/main" val="416753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556560" y="411976"/>
            <a:ext cx="4782578" cy="794161"/>
          </a:xfrm>
        </p:spPr>
        <p:txBody>
          <a:bodyPr vert="horz" lIns="91440" tIns="45720" rIns="91440" bIns="45720" rtlCol="0" anchor="ctr">
            <a:normAutofit/>
          </a:bodyPr>
          <a:lstStyle/>
          <a:p>
            <a:r>
              <a:rPr lang="en-US" sz="3600" dirty="0"/>
              <a:t>Slides App Screenshot</a:t>
            </a:r>
          </a:p>
        </p:txBody>
      </p:sp>
      <p:pic>
        <p:nvPicPr>
          <p:cNvPr id="24" name="Picture 23" descr="Graphical user interface, website&#10;&#10;Description automatically generated">
            <a:extLst>
              <a:ext uri="{FF2B5EF4-FFF2-40B4-BE49-F238E27FC236}">
                <a16:creationId xmlns:a16="http://schemas.microsoft.com/office/drawing/2014/main" id="{2B12E081-C77A-FA40-DD5A-51FEECF1D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1389017"/>
            <a:ext cx="9892937" cy="5160806"/>
          </a:xfrm>
          <a:prstGeom prst="rect">
            <a:avLst/>
          </a:prstGeom>
        </p:spPr>
      </p:pic>
    </p:spTree>
    <p:extLst>
      <p:ext uri="{BB962C8B-B14F-4D97-AF65-F5344CB8AC3E}">
        <p14:creationId xmlns:p14="http://schemas.microsoft.com/office/powerpoint/2010/main" val="1387039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460765" y="708068"/>
            <a:ext cx="4782578" cy="794161"/>
          </a:xfrm>
        </p:spPr>
        <p:txBody>
          <a:bodyPr vert="horz" lIns="91440" tIns="45720" rIns="91440" bIns="45720" rtlCol="0" anchor="ctr">
            <a:normAutofit/>
          </a:bodyPr>
          <a:lstStyle/>
          <a:p>
            <a:r>
              <a:rPr lang="en-US" sz="3600"/>
              <a:t>Slides App Screenshot</a:t>
            </a:r>
            <a:endParaRPr lang="en-US" sz="3600" dirty="0"/>
          </a:p>
        </p:txBody>
      </p:sp>
      <p:pic>
        <p:nvPicPr>
          <p:cNvPr id="5" name="Picture 4" descr="Graphical user interface, application, website&#10;&#10;Description automatically generated">
            <a:extLst>
              <a:ext uri="{FF2B5EF4-FFF2-40B4-BE49-F238E27FC236}">
                <a16:creationId xmlns:a16="http://schemas.microsoft.com/office/drawing/2014/main" id="{6FF4B141-553F-FC07-E2BF-2B8DE3B8047E}"/>
              </a:ext>
            </a:extLst>
          </p:cNvPr>
          <p:cNvPicPr>
            <a:picLocks noChangeAspect="1"/>
          </p:cNvPicPr>
          <p:nvPr/>
        </p:nvPicPr>
        <p:blipFill rotWithShape="1">
          <a:blip r:embed="rId2">
            <a:extLst>
              <a:ext uri="{28A0092B-C50C-407E-A947-70E740481C1C}">
                <a14:useLocalDpi xmlns:a14="http://schemas.microsoft.com/office/drawing/2010/main" val="0"/>
              </a:ext>
            </a:extLst>
          </a:blip>
          <a:srcRect r="8481" b="216"/>
          <a:stretch/>
        </p:blipFill>
        <p:spPr>
          <a:xfrm>
            <a:off x="79936" y="1752359"/>
            <a:ext cx="7838328" cy="4665857"/>
          </a:xfrm>
          <a:prstGeom prst="rect">
            <a:avLst/>
          </a:prstGeom>
        </p:spPr>
      </p:pic>
      <p:pic>
        <p:nvPicPr>
          <p:cNvPr id="6" name="Picture 5" descr="Graphical user interface, website&#10;&#10;Description automatically generated">
            <a:extLst>
              <a:ext uri="{FF2B5EF4-FFF2-40B4-BE49-F238E27FC236}">
                <a16:creationId xmlns:a16="http://schemas.microsoft.com/office/drawing/2014/main" id="{73518653-EFA1-001E-D6AA-7521FF35C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589" y="1752359"/>
            <a:ext cx="4075475" cy="4665856"/>
          </a:xfrm>
          <a:prstGeom prst="rect">
            <a:avLst/>
          </a:prstGeom>
        </p:spPr>
      </p:pic>
    </p:spTree>
    <p:extLst>
      <p:ext uri="{BB962C8B-B14F-4D97-AF65-F5344CB8AC3E}">
        <p14:creationId xmlns:p14="http://schemas.microsoft.com/office/powerpoint/2010/main" val="3820638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1" name="Picture 27">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2" name="Rectangle 2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31">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996275" y="394624"/>
            <a:ext cx="5099725" cy="821334"/>
          </a:xfrm>
        </p:spPr>
        <p:txBody>
          <a:bodyPr vert="horz" lIns="91440" tIns="45720" rIns="91440" bIns="45720" rtlCol="0" anchor="ctr">
            <a:normAutofit/>
          </a:bodyPr>
          <a:lstStyle/>
          <a:p>
            <a:r>
              <a:rPr lang="en-US" sz="3600" dirty="0"/>
              <a:t>Slides App Screenshot</a:t>
            </a:r>
          </a:p>
        </p:txBody>
      </p:sp>
      <p:grpSp>
        <p:nvGrpSpPr>
          <p:cNvPr id="44" name="Group 33">
            <a:extLst>
              <a:ext uri="{FF2B5EF4-FFF2-40B4-BE49-F238E27FC236}">
                <a16:creationId xmlns:a16="http://schemas.microsoft.com/office/drawing/2014/main" id="{644D4363-EDF7-455D-B83A-9343AD20F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5" name="Picture 34">
              <a:extLst>
                <a:ext uri="{FF2B5EF4-FFF2-40B4-BE49-F238E27FC236}">
                  <a16:creationId xmlns:a16="http://schemas.microsoft.com/office/drawing/2014/main" id="{264248C9-9186-4DBE-9F5D-F02133F84F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6" name="Picture 35">
              <a:extLst>
                <a:ext uri="{FF2B5EF4-FFF2-40B4-BE49-F238E27FC236}">
                  <a16:creationId xmlns:a16="http://schemas.microsoft.com/office/drawing/2014/main" id="{38935880-05FC-4BA7-B658-EB15C94235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3" name="Picture 2" descr="Graphical user interface, website&#10;&#10;Description automatically generated">
            <a:extLst>
              <a:ext uri="{FF2B5EF4-FFF2-40B4-BE49-F238E27FC236}">
                <a16:creationId xmlns:a16="http://schemas.microsoft.com/office/drawing/2014/main" id="{EA99765A-0FCC-D234-4404-E70A7AB0F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17" y="1497371"/>
            <a:ext cx="4147094" cy="4747850"/>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D7849502-20A1-2110-1DDF-7338108D6EC4}"/>
              </a:ext>
            </a:extLst>
          </p:cNvPr>
          <p:cNvPicPr>
            <a:picLocks noChangeAspect="1"/>
          </p:cNvPicPr>
          <p:nvPr/>
        </p:nvPicPr>
        <p:blipFill rotWithShape="1">
          <a:blip r:embed="rId5">
            <a:extLst>
              <a:ext uri="{28A0092B-C50C-407E-A947-70E740481C1C}">
                <a14:useLocalDpi xmlns:a14="http://schemas.microsoft.com/office/drawing/2010/main" val="0"/>
              </a:ext>
            </a:extLst>
          </a:blip>
          <a:srcRect l="7588" t="323" r="9650"/>
          <a:stretch/>
        </p:blipFill>
        <p:spPr>
          <a:xfrm>
            <a:off x="4650011" y="1697770"/>
            <a:ext cx="7308672" cy="4285121"/>
          </a:xfrm>
          <a:prstGeom prst="rect">
            <a:avLst/>
          </a:prstGeom>
        </p:spPr>
      </p:pic>
    </p:spTree>
    <p:extLst>
      <p:ext uri="{BB962C8B-B14F-4D97-AF65-F5344CB8AC3E}">
        <p14:creationId xmlns:p14="http://schemas.microsoft.com/office/powerpoint/2010/main" val="392510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B036-C013-12EF-A20F-B85BB4C2323F}"/>
              </a:ext>
            </a:extLst>
          </p:cNvPr>
          <p:cNvSpPr>
            <a:spLocks noGrp="1"/>
          </p:cNvSpPr>
          <p:nvPr>
            <p:ph type="title"/>
          </p:nvPr>
        </p:nvSpPr>
        <p:spPr>
          <a:xfrm>
            <a:off x="996275" y="394624"/>
            <a:ext cx="5099725" cy="821334"/>
          </a:xfrm>
        </p:spPr>
        <p:txBody>
          <a:bodyPr vert="horz" lIns="91440" tIns="45720" rIns="91440" bIns="45720" rtlCol="0" anchor="ctr">
            <a:normAutofit/>
          </a:bodyPr>
          <a:lstStyle/>
          <a:p>
            <a:r>
              <a:rPr lang="en-US" sz="3600" dirty="0"/>
              <a:t>Slides App Screenshot</a:t>
            </a:r>
          </a:p>
        </p:txBody>
      </p:sp>
      <p:pic>
        <p:nvPicPr>
          <p:cNvPr id="10" name="Picture 9" descr="A screenshot of a video game&#10;&#10;Description automatically generated">
            <a:extLst>
              <a:ext uri="{FF2B5EF4-FFF2-40B4-BE49-F238E27FC236}">
                <a16:creationId xmlns:a16="http://schemas.microsoft.com/office/drawing/2014/main" id="{802F4DD1-DB58-93C3-7FB2-EFD1D5A31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475" y="1304640"/>
            <a:ext cx="9427667" cy="5414657"/>
          </a:xfrm>
          <a:prstGeom prst="rect">
            <a:avLst/>
          </a:prstGeom>
        </p:spPr>
      </p:pic>
    </p:spTree>
    <p:extLst>
      <p:ext uri="{BB962C8B-B14F-4D97-AF65-F5344CB8AC3E}">
        <p14:creationId xmlns:p14="http://schemas.microsoft.com/office/powerpoint/2010/main" val="2387027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09ADE6D-B253-11E9-C936-6AFE28EF5DC0}"/>
              </a:ext>
            </a:extLst>
          </p:cNvPr>
          <p:cNvSpPr txBox="1">
            <a:spLocks/>
          </p:cNvSpPr>
          <p:nvPr/>
        </p:nvSpPr>
        <p:spPr>
          <a:xfrm>
            <a:off x="709511" y="722683"/>
            <a:ext cx="7085683" cy="80841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latin typeface="+mj-lt"/>
                <a:cs typeface="Arial" panose="020B0604020202020204" pitchFamily="34" charset="0"/>
              </a:rPr>
              <a:t>GitHub Link</a:t>
            </a:r>
          </a:p>
          <a:p>
            <a:r>
              <a:rPr lang="en-US" sz="2600" u="sng" dirty="0"/>
              <a:t>https://github.com/DhariniMansi/CS691/wiki</a:t>
            </a:r>
            <a:endParaRPr lang="en-US" sz="2600" b="1" dirty="0">
              <a:latin typeface="+mj-lt"/>
              <a:cs typeface="Arial" panose="020B0604020202020204" pitchFamily="34" charset="0"/>
            </a:endParaRPr>
          </a:p>
          <a:p>
            <a:endParaRPr lang="en-US" sz="2800" b="1" dirty="0">
              <a:latin typeface="+mj-lt"/>
              <a:cs typeface="Arial" panose="020B0604020202020204" pitchFamily="34" charset="0"/>
            </a:endParaRPr>
          </a:p>
        </p:txBody>
      </p:sp>
      <p:sp>
        <p:nvSpPr>
          <p:cNvPr id="4" name="Content Placeholder 2">
            <a:extLst>
              <a:ext uri="{FF2B5EF4-FFF2-40B4-BE49-F238E27FC236}">
                <a16:creationId xmlns:a16="http://schemas.microsoft.com/office/drawing/2014/main" id="{46B4ED90-ACDF-1259-BF64-CBC69F4E6AD4}"/>
              </a:ext>
            </a:extLst>
          </p:cNvPr>
          <p:cNvSpPr txBox="1">
            <a:spLocks/>
          </p:cNvSpPr>
          <p:nvPr/>
        </p:nvSpPr>
        <p:spPr>
          <a:xfrm>
            <a:off x="2436919" y="5309117"/>
            <a:ext cx="7584159" cy="85297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cap="all" spc="300" dirty="0">
              <a:latin typeface="+mj-lt"/>
            </a:endParaRPr>
          </a:p>
        </p:txBody>
      </p:sp>
      <p:sp>
        <p:nvSpPr>
          <p:cNvPr id="5" name="TextBox 4">
            <a:extLst>
              <a:ext uri="{FF2B5EF4-FFF2-40B4-BE49-F238E27FC236}">
                <a16:creationId xmlns:a16="http://schemas.microsoft.com/office/drawing/2014/main" id="{50462553-11F7-3ED1-122F-38CA775AB602}"/>
              </a:ext>
            </a:extLst>
          </p:cNvPr>
          <p:cNvSpPr txBox="1"/>
          <p:nvPr/>
        </p:nvSpPr>
        <p:spPr>
          <a:xfrm>
            <a:off x="144807" y="1703079"/>
            <a:ext cx="8640147" cy="881780"/>
          </a:xfrm>
          <a:prstGeom prst="rect">
            <a:avLst/>
          </a:prstGeom>
          <a:noFill/>
        </p:spPr>
        <p:txBody>
          <a:bodyPr wrap="square" rtlCol="0">
            <a:spAutoFit/>
          </a:bodyPr>
          <a:lstStyle/>
          <a:p>
            <a:pPr algn="ctr">
              <a:lnSpc>
                <a:spcPct val="150000"/>
              </a:lnSpc>
            </a:pPr>
            <a:r>
              <a:rPr lang="en-US" sz="2000" b="1" dirty="0">
                <a:latin typeface="+mj-lt"/>
                <a:cs typeface="Arial" panose="020B0604020202020204" pitchFamily="34" charset="0"/>
              </a:rPr>
              <a:t>Technical Paper Link:</a:t>
            </a:r>
          </a:p>
          <a:p>
            <a:pPr algn="ctr">
              <a:lnSpc>
                <a:spcPct val="150000"/>
              </a:lnSpc>
            </a:pPr>
            <a:r>
              <a:rPr lang="en-US" sz="1600" dirty="0">
                <a:cs typeface="Arial" panose="020B0604020202020204" pitchFamily="34" charset="0"/>
              </a:rPr>
              <a:t>https://github.com/DhariniMansi/CS691/blob/main/TEAM%202%20TECH%20PAPER.docx</a:t>
            </a:r>
          </a:p>
        </p:txBody>
      </p:sp>
      <p:pic>
        <p:nvPicPr>
          <p:cNvPr id="3" name="Picture Placeholder 34" descr="Icon&#10;&#10;Description automatically generated">
            <a:extLst>
              <a:ext uri="{FF2B5EF4-FFF2-40B4-BE49-F238E27FC236}">
                <a16:creationId xmlns:a16="http://schemas.microsoft.com/office/drawing/2014/main" id="{3953A073-BF22-2845-FB1C-2900FB33095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8460" t="-5773" r="-5328" b="-9256"/>
          <a:stretch/>
        </p:blipFill>
        <p:spPr>
          <a:xfrm>
            <a:off x="8626015" y="171977"/>
            <a:ext cx="3555105" cy="3593748"/>
          </a:xfrm>
          <a:prstGeom prst="rect">
            <a:avLst/>
          </a:prstGeom>
        </p:spPr>
      </p:pic>
      <p:sp>
        <p:nvSpPr>
          <p:cNvPr id="8" name="TextBox 7">
            <a:extLst>
              <a:ext uri="{FF2B5EF4-FFF2-40B4-BE49-F238E27FC236}">
                <a16:creationId xmlns:a16="http://schemas.microsoft.com/office/drawing/2014/main" id="{58766DC6-31CC-03C1-9317-ADC456C09FAE}"/>
              </a:ext>
            </a:extLst>
          </p:cNvPr>
          <p:cNvSpPr txBox="1"/>
          <p:nvPr/>
        </p:nvSpPr>
        <p:spPr>
          <a:xfrm>
            <a:off x="1690850" y="4144475"/>
            <a:ext cx="6103619" cy="923330"/>
          </a:xfrm>
          <a:prstGeom prst="rect">
            <a:avLst/>
          </a:prstGeom>
          <a:noFill/>
        </p:spPr>
        <p:txBody>
          <a:bodyPr wrap="square">
            <a:spAutoFit/>
          </a:bodyPr>
          <a:lstStyle/>
          <a:p>
            <a:pPr algn="ctr"/>
            <a:r>
              <a:rPr lang="en-US" sz="1800" b="1" dirty="0">
                <a:latin typeface="+mj-lt"/>
                <a:cs typeface="Arial" panose="020B0604020202020204" pitchFamily="34" charset="0"/>
              </a:rPr>
              <a:t>Presentation Video Link</a:t>
            </a:r>
            <a:r>
              <a:rPr lang="en-US" b="1" dirty="0">
                <a:latin typeface="+mj-lt"/>
                <a:cs typeface="Arial" panose="020B0604020202020204" pitchFamily="34" charset="0"/>
              </a:rPr>
              <a:t>:</a:t>
            </a:r>
          </a:p>
          <a:p>
            <a:pPr algn="ctr"/>
            <a:r>
              <a:rPr lang="en-US" dirty="0">
                <a:cs typeface="Arial" panose="020B0604020202020204" pitchFamily="34" charset="0"/>
              </a:rPr>
              <a:t>https://youtu.be/VMtXZYCqecQ</a:t>
            </a:r>
          </a:p>
          <a:p>
            <a:pPr algn="ctr"/>
            <a:endParaRPr lang="en-US" sz="1800" b="1" dirty="0">
              <a:latin typeface="+mj-lt"/>
              <a:cs typeface="Arial" panose="020B0604020202020204" pitchFamily="34" charset="0"/>
            </a:endParaRPr>
          </a:p>
        </p:txBody>
      </p:sp>
      <p:sp>
        <p:nvSpPr>
          <p:cNvPr id="10" name="TextBox 9">
            <a:extLst>
              <a:ext uri="{FF2B5EF4-FFF2-40B4-BE49-F238E27FC236}">
                <a16:creationId xmlns:a16="http://schemas.microsoft.com/office/drawing/2014/main" id="{367266B7-883C-B15A-E827-8DE2CCF9BCD3}"/>
              </a:ext>
            </a:extLst>
          </p:cNvPr>
          <p:cNvSpPr txBox="1"/>
          <p:nvPr/>
        </p:nvSpPr>
        <p:spPr>
          <a:xfrm>
            <a:off x="22136" y="2960724"/>
            <a:ext cx="8915399" cy="646331"/>
          </a:xfrm>
          <a:prstGeom prst="rect">
            <a:avLst/>
          </a:prstGeom>
          <a:noFill/>
        </p:spPr>
        <p:txBody>
          <a:bodyPr wrap="square">
            <a:spAutoFit/>
          </a:bodyPr>
          <a:lstStyle/>
          <a:p>
            <a:pPr algn="ctr"/>
            <a:r>
              <a:rPr lang="en-US" sz="1800" b="1" dirty="0">
                <a:latin typeface="+mj-lt"/>
                <a:cs typeface="Arial" panose="020B0604020202020204" pitchFamily="34" charset="0"/>
              </a:rPr>
              <a:t>Presentation Link:</a:t>
            </a:r>
          </a:p>
          <a:p>
            <a:pPr algn="ctr"/>
            <a:r>
              <a:rPr lang="en-US" sz="1800" dirty="0">
                <a:cs typeface="Arial" panose="020B0604020202020204" pitchFamily="34" charset="0"/>
              </a:rPr>
              <a:t>https://github.com/DhariniMansi/CS691/blob/main/Deliverable%206%20(1).pptx</a:t>
            </a:r>
          </a:p>
        </p:txBody>
      </p:sp>
      <p:sp>
        <p:nvSpPr>
          <p:cNvPr id="11" name="TextBox 10">
            <a:extLst>
              <a:ext uri="{FF2B5EF4-FFF2-40B4-BE49-F238E27FC236}">
                <a16:creationId xmlns:a16="http://schemas.microsoft.com/office/drawing/2014/main" id="{8E4AC383-ED75-4F02-BB50-07A72AFBCBDC}"/>
              </a:ext>
            </a:extLst>
          </p:cNvPr>
          <p:cNvSpPr txBox="1"/>
          <p:nvPr/>
        </p:nvSpPr>
        <p:spPr>
          <a:xfrm>
            <a:off x="852339" y="5309117"/>
            <a:ext cx="7533565" cy="923330"/>
          </a:xfrm>
          <a:prstGeom prst="rect">
            <a:avLst/>
          </a:prstGeom>
          <a:noFill/>
        </p:spPr>
        <p:txBody>
          <a:bodyPr wrap="square">
            <a:spAutoFit/>
          </a:bodyPr>
          <a:lstStyle/>
          <a:p>
            <a:pPr algn="ctr"/>
            <a:r>
              <a:rPr lang="en-US" sz="1800" b="1" dirty="0">
                <a:latin typeface="+mj-lt"/>
                <a:cs typeface="Arial" panose="020B0604020202020204" pitchFamily="34" charset="0"/>
              </a:rPr>
              <a:t>Presentation Pdf Link</a:t>
            </a:r>
            <a:r>
              <a:rPr lang="en-US" b="1" dirty="0">
                <a:latin typeface="+mj-lt"/>
                <a:cs typeface="Arial" panose="020B0604020202020204" pitchFamily="34" charset="0"/>
              </a:rPr>
              <a:t>:</a:t>
            </a:r>
          </a:p>
          <a:p>
            <a:pPr algn="ctr"/>
            <a:r>
              <a:rPr lang="en-US" dirty="0">
                <a:cs typeface="Arial" panose="020B0604020202020204" pitchFamily="34" charset="0"/>
              </a:rPr>
              <a:t>https://github.com/DhariniMansi/CS691/blob/main/Sprint6.pdf</a:t>
            </a:r>
          </a:p>
          <a:p>
            <a:pPr algn="ctr"/>
            <a:endParaRPr lang="en-US" sz="1800" b="1" dirty="0">
              <a:latin typeface="+mj-lt"/>
              <a:cs typeface="Arial" panose="020B0604020202020204" pitchFamily="34" charset="0"/>
            </a:endParaRPr>
          </a:p>
        </p:txBody>
      </p:sp>
    </p:spTree>
    <p:extLst>
      <p:ext uri="{BB962C8B-B14F-4D97-AF65-F5344CB8AC3E}">
        <p14:creationId xmlns:p14="http://schemas.microsoft.com/office/powerpoint/2010/main" val="181172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750"/>
                            </p:stCondLst>
                            <p:childTnLst>
                              <p:par>
                                <p:cTn id="14" presetID="1" presetClass="entr" presetSubtype="0" fill="hold" grpId="0" nodeType="afterEffect" nodePh="1">
                                  <p:stCondLst>
                                    <p:cond delay="500"/>
                                  </p:stCondLst>
                                  <p:endCondLst>
                                    <p:cond evt="begin" delay="0">
                                      <p:tn val="14"/>
                                    </p:cond>
                                  </p:endCondLst>
                                  <p:childTnLst>
                                    <p:set>
                                      <p:cBhvr>
                                        <p:cTn id="15" dur="1" fill="hold">
                                          <p:stCondLst>
                                            <p:cond delay="0"/>
                                          </p:stCondLst>
                                        </p:cTn>
                                        <p:tgtEl>
                                          <p:spTgt spid="4">
                                            <p:txEl>
                                              <p:pRg st="0" end="0"/>
                                            </p:txEl>
                                          </p:spTgt>
                                        </p:tgtEl>
                                        <p:attrNameLst>
                                          <p:attrName>style.visibility</p:attrName>
                                        </p:attrNameLst>
                                      </p:cBhvr>
                                      <p:to>
                                        <p:strVal val="visible"/>
                                      </p:to>
                                    </p:set>
                                  </p:childTnLst>
                                </p:cTn>
                              </p:par>
                            </p:childTnLst>
                          </p:cTn>
                        </p:par>
                        <p:par>
                          <p:cTn id="16" fill="hold">
                            <p:stCondLst>
                              <p:cond delay="1250"/>
                            </p:stCondLst>
                            <p:childTnLst>
                              <p:par>
                                <p:cTn id="17" presetID="2" presetClass="entr" presetSubtype="4" fill="hold" grpId="0" nodeType="after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3" name="Picture 5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5" name="Rectangle 5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7" name="Rectangle 5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9" name="Group 58">
            <a:extLst>
              <a:ext uri="{FF2B5EF4-FFF2-40B4-BE49-F238E27FC236}">
                <a16:creationId xmlns:a16="http://schemas.microsoft.com/office/drawing/2014/main" id="{D7102190-C0A1-4788-99F6-6A2F54444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0" name="Picture 59">
              <a:extLst>
                <a:ext uri="{FF2B5EF4-FFF2-40B4-BE49-F238E27FC236}">
                  <a16:creationId xmlns:a16="http://schemas.microsoft.com/office/drawing/2014/main" id="{2821F602-B65F-4D39-86B7-9ED5C17350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1" name="Picture 60">
              <a:extLst>
                <a:ext uri="{FF2B5EF4-FFF2-40B4-BE49-F238E27FC236}">
                  <a16:creationId xmlns:a16="http://schemas.microsoft.com/office/drawing/2014/main" id="{6A5465FF-E08C-4ECD-9AE2-1D48873ECC0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3" name="Rectangle 62">
            <a:extLst>
              <a:ext uri="{FF2B5EF4-FFF2-40B4-BE49-F238E27FC236}">
                <a16:creationId xmlns:a16="http://schemas.microsoft.com/office/drawing/2014/main" id="{8B5FAB37-BB0D-41A8-A5C8-65ADE0F00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FA23E-87EC-8D18-9D69-867708A66337}"/>
              </a:ext>
            </a:extLst>
          </p:cNvPr>
          <p:cNvSpPr>
            <a:spLocks noGrp="1"/>
          </p:cNvSpPr>
          <p:nvPr>
            <p:ph type="title"/>
          </p:nvPr>
        </p:nvSpPr>
        <p:spPr>
          <a:xfrm>
            <a:off x="1231554" y="2740880"/>
            <a:ext cx="3921379" cy="1147666"/>
          </a:xfrm>
        </p:spPr>
        <p:txBody>
          <a:bodyPr vert="horz" lIns="91440" tIns="45720" rIns="91440" bIns="45720" rtlCol="0" anchor="b">
            <a:normAutofit fontScale="90000"/>
          </a:bodyPr>
          <a:lstStyle/>
          <a:p>
            <a:pPr algn="ctr"/>
            <a:r>
              <a:rPr lang="en-US" dirty="0"/>
              <a:t>Happy Eating</a:t>
            </a:r>
            <a:br>
              <a:rPr lang="en-US" dirty="0"/>
            </a:br>
            <a:endParaRPr lang="en-US" sz="3100" dirty="0"/>
          </a:p>
        </p:txBody>
      </p:sp>
      <p:pic>
        <p:nvPicPr>
          <p:cNvPr id="48" name="Graphic 47" descr="Banana with solid fill">
            <a:extLst>
              <a:ext uri="{FF2B5EF4-FFF2-40B4-BE49-F238E27FC236}">
                <a16:creationId xmlns:a16="http://schemas.microsoft.com/office/drawing/2014/main" id="{3EA02439-04D0-D70F-80C5-E7AD45BCEF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71452" y="1409526"/>
            <a:ext cx="4125186" cy="4125186"/>
          </a:xfrm>
          <a:prstGeom prst="rect">
            <a:avLst/>
          </a:prstGeom>
        </p:spPr>
      </p:pic>
      <p:sp>
        <p:nvSpPr>
          <p:cNvPr id="3" name="Rectangle 2">
            <a:extLst>
              <a:ext uri="{FF2B5EF4-FFF2-40B4-BE49-F238E27FC236}">
                <a16:creationId xmlns:a16="http://schemas.microsoft.com/office/drawing/2014/main" id="{3A42C264-0138-D126-BAC0-6B6FDC6D6A2D}"/>
              </a:ext>
            </a:extLst>
          </p:cNvPr>
          <p:cNvSpPr/>
          <p:nvPr/>
        </p:nvSpPr>
        <p:spPr>
          <a:xfrm>
            <a:off x="5926026" y="1082351"/>
            <a:ext cx="4616038" cy="4693298"/>
          </a:xfrm>
          <a:prstGeom prst="rect">
            <a:avLst/>
          </a:prstGeom>
          <a:noFill/>
          <a:ln w="28575">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E45EF05-70AC-2CB0-62F8-B7EB92949208}"/>
              </a:ext>
            </a:extLst>
          </p:cNvPr>
          <p:cNvSpPr txBox="1"/>
          <p:nvPr/>
        </p:nvSpPr>
        <p:spPr>
          <a:xfrm>
            <a:off x="3514805" y="3625740"/>
            <a:ext cx="1511410" cy="369332"/>
          </a:xfrm>
          <a:prstGeom prst="rect">
            <a:avLst/>
          </a:prstGeom>
          <a:noFill/>
        </p:spPr>
        <p:txBody>
          <a:bodyPr wrap="square">
            <a:spAutoFit/>
          </a:bodyPr>
          <a:lstStyle/>
          <a:p>
            <a:r>
              <a:rPr lang="en-US" sz="1800" dirty="0">
                <a:latin typeface="Amasis MT Pro" panose="02040504050005020304" pitchFamily="18" charset="0"/>
              </a:rPr>
              <a:t>Tiny-Coders</a:t>
            </a:r>
            <a:endParaRPr lang="en-US" dirty="0">
              <a:latin typeface="Amasis MT Pro" panose="02040504050005020304" pitchFamily="18" charset="0"/>
            </a:endParaRPr>
          </a:p>
        </p:txBody>
      </p:sp>
    </p:spTree>
    <p:extLst>
      <p:ext uri="{BB962C8B-B14F-4D97-AF65-F5344CB8AC3E}">
        <p14:creationId xmlns:p14="http://schemas.microsoft.com/office/powerpoint/2010/main" val="133271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05273" y="2460434"/>
            <a:ext cx="3312367" cy="1794326"/>
          </a:xfrm>
          <a:ln>
            <a:solidFill>
              <a:schemeClr val="tx1"/>
            </a:solidFill>
          </a:ln>
        </p:spPr>
        <p:txBody>
          <a:bodyPr>
            <a:normAutofit/>
          </a:bodyPr>
          <a:lstStyle/>
          <a:p>
            <a:r>
              <a:rPr lang="en-US" sz="3200" noProof="0" dirty="0">
                <a:solidFill>
                  <a:schemeClr val="tx1"/>
                </a:solidFill>
              </a:rPr>
              <a:t>Project</a:t>
            </a:r>
            <a:br>
              <a:rPr lang="en-US" sz="3200" noProof="0" dirty="0">
                <a:solidFill>
                  <a:schemeClr val="tx1"/>
                </a:solidFill>
              </a:rPr>
            </a:br>
            <a:r>
              <a:rPr lang="en-US" sz="3200" noProof="0" dirty="0">
                <a:solidFill>
                  <a:schemeClr val="tx1"/>
                </a:solidFill>
              </a:rPr>
              <a:t>description</a:t>
            </a:r>
            <a:endParaRPr lang="en-US" sz="32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2117863833"/>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3">
            <a:extLst>
              <a:ext uri="{FF2B5EF4-FFF2-40B4-BE49-F238E27FC236}">
                <a16:creationId xmlns:a16="http://schemas.microsoft.com/office/drawing/2014/main" id="{159C94A9-ACDF-8274-F278-8A366DFF9F98}"/>
              </a:ext>
            </a:extLst>
          </p:cNvPr>
          <p:cNvGraphicFramePr>
            <a:graphicFrameLocks/>
          </p:cNvGraphicFramePr>
          <p:nvPr>
            <p:extLst>
              <p:ext uri="{D42A27DB-BD31-4B8C-83A1-F6EECF244321}">
                <p14:modId xmlns:p14="http://schemas.microsoft.com/office/powerpoint/2010/main" val="2156950298"/>
              </p:ext>
            </p:extLst>
          </p:nvPr>
        </p:nvGraphicFramePr>
        <p:xfrm>
          <a:off x="3722914" y="-17"/>
          <a:ext cx="8469086" cy="6858017"/>
        </p:xfrm>
        <a:graphic>
          <a:graphicData uri="http://schemas.openxmlformats.org/drawingml/2006/table">
            <a:tbl>
              <a:tblPr bandRow="1">
                <a:tableStyleId>{5C22544A-7EE6-4342-B048-85BDC9FD1C3A}</a:tableStyleId>
              </a:tblPr>
              <a:tblGrid>
                <a:gridCol w="2196528">
                  <a:extLst>
                    <a:ext uri="{9D8B030D-6E8A-4147-A177-3AD203B41FA5}">
                      <a16:colId xmlns:a16="http://schemas.microsoft.com/office/drawing/2014/main" val="4098883350"/>
                    </a:ext>
                  </a:extLst>
                </a:gridCol>
                <a:gridCol w="6272558">
                  <a:extLst>
                    <a:ext uri="{9D8B030D-6E8A-4147-A177-3AD203B41FA5}">
                      <a16:colId xmlns:a16="http://schemas.microsoft.com/office/drawing/2014/main" val="91846968"/>
                    </a:ext>
                  </a:extLst>
                </a:gridCol>
              </a:tblGrid>
              <a:tr h="360852">
                <a:tc gridSpan="2">
                  <a:txBody>
                    <a:bodyPr/>
                    <a:lstStyle/>
                    <a:p>
                      <a:pPr marL="0" marR="0" algn="ctr">
                        <a:spcBef>
                          <a:spcPts val="100"/>
                        </a:spcBef>
                        <a:spcAft>
                          <a:spcPts val="200"/>
                        </a:spcAft>
                      </a:pPr>
                      <a:r>
                        <a:rPr lang="en-US" sz="1400" dirty="0">
                          <a:solidFill>
                            <a:schemeClr val="bg1"/>
                          </a:solidFill>
                          <a:effectLst/>
                          <a:latin typeface="+mn-lt"/>
                        </a:rPr>
                        <a:t>Project Description</a:t>
                      </a:r>
                      <a:endParaRPr lang="en-US" sz="1400" dirty="0">
                        <a:solidFill>
                          <a:schemeClr val="bg1"/>
                        </a:solidFill>
                        <a:effectLst/>
                        <a:latin typeface="+mn-lt"/>
                        <a:ea typeface="Calibri" panose="020F0502020204030204" pitchFamily="34" charset="0"/>
                      </a:endParaRPr>
                    </a:p>
                  </a:txBody>
                  <a:tcPr marL="68580" marR="68580" marT="0" marB="0" anchor="ctr">
                    <a:solidFill>
                      <a:schemeClr val="tx1">
                        <a:lumMod val="75000"/>
                        <a:lumOff val="25000"/>
                      </a:schemeClr>
                    </a:solidFill>
                  </a:tcPr>
                </a:tc>
                <a:tc hMerge="1">
                  <a:txBody>
                    <a:bodyPr/>
                    <a:lstStyle/>
                    <a:p>
                      <a:endParaRPr lang="en-US"/>
                    </a:p>
                  </a:txBody>
                  <a:tcPr/>
                </a:tc>
                <a:extLst>
                  <a:ext uri="{0D108BD9-81ED-4DB2-BD59-A6C34878D82A}">
                    <a16:rowId xmlns:a16="http://schemas.microsoft.com/office/drawing/2014/main" val="1066148219"/>
                  </a:ext>
                </a:extLst>
              </a:tr>
              <a:tr h="396061">
                <a:tc>
                  <a:txBody>
                    <a:bodyPr/>
                    <a:lstStyle/>
                    <a:p>
                      <a:pPr marL="0" marR="0">
                        <a:spcBef>
                          <a:spcPts val="100"/>
                        </a:spcBef>
                        <a:spcAft>
                          <a:spcPts val="200"/>
                        </a:spcAft>
                      </a:pPr>
                      <a:r>
                        <a:rPr lang="en-US" sz="1400" dirty="0">
                          <a:solidFill>
                            <a:schemeClr val="tx1"/>
                          </a:solidFill>
                          <a:effectLst/>
                          <a:latin typeface="+mn-lt"/>
                        </a:rPr>
                        <a:t>Project Name:</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ea typeface="Calibri" panose="020F0502020204030204" pitchFamily="34" charset="0"/>
                        </a:rPr>
                        <a:t>Promoting Healthy Eating and Balanced Diet with Re-Define Me.</a:t>
                      </a:r>
                    </a:p>
                  </a:txBody>
                  <a:tcPr marL="68580" marR="68580" marT="0" marB="0" anchor="ctr">
                    <a:solidFill>
                      <a:srgbClr val="D1D6CB"/>
                    </a:solidFill>
                  </a:tcPr>
                </a:tc>
                <a:extLst>
                  <a:ext uri="{0D108BD9-81ED-4DB2-BD59-A6C34878D82A}">
                    <a16:rowId xmlns:a16="http://schemas.microsoft.com/office/drawing/2014/main" val="2044432227"/>
                  </a:ext>
                </a:extLst>
              </a:tr>
              <a:tr h="347290">
                <a:tc>
                  <a:txBody>
                    <a:bodyPr/>
                    <a:lstStyle/>
                    <a:p>
                      <a:pPr marL="0" marR="0">
                        <a:spcBef>
                          <a:spcPts val="100"/>
                        </a:spcBef>
                        <a:spcAft>
                          <a:spcPts val="200"/>
                        </a:spcAft>
                      </a:pPr>
                      <a:r>
                        <a:rPr lang="en-US" sz="1400" dirty="0">
                          <a:solidFill>
                            <a:schemeClr val="tx1"/>
                          </a:solidFill>
                          <a:effectLst/>
                          <a:latin typeface="+mn-lt"/>
                        </a:rPr>
                        <a:t>Team Name:</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rPr>
                        <a:t>Tiny Coders</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extLst>
                  <a:ext uri="{0D108BD9-81ED-4DB2-BD59-A6C34878D82A}">
                    <a16:rowId xmlns:a16="http://schemas.microsoft.com/office/drawing/2014/main" val="571001932"/>
                  </a:ext>
                </a:extLst>
              </a:tr>
              <a:tr h="2170924">
                <a:tc>
                  <a:txBody>
                    <a:bodyPr/>
                    <a:lstStyle/>
                    <a:p>
                      <a:pPr marL="0" marR="0">
                        <a:spcBef>
                          <a:spcPts val="100"/>
                        </a:spcBef>
                        <a:spcAft>
                          <a:spcPts val="200"/>
                        </a:spcAft>
                      </a:pPr>
                      <a:r>
                        <a:rPr lang="en-US" sz="1400" dirty="0">
                          <a:solidFill>
                            <a:schemeClr val="tx1"/>
                          </a:solidFill>
                          <a:effectLst/>
                          <a:latin typeface="+mn-lt"/>
                        </a:rPr>
                        <a:t>Project Description:</a:t>
                      </a:r>
                    </a:p>
                    <a:p>
                      <a:pPr marL="0" marR="0">
                        <a:spcBef>
                          <a:spcPts val="100"/>
                        </a:spcBef>
                        <a:spcAft>
                          <a:spcPts val="200"/>
                        </a:spcAft>
                      </a:pPr>
                      <a:r>
                        <a:rPr lang="en-US" sz="1400" dirty="0">
                          <a:solidFill>
                            <a:schemeClr val="tx1"/>
                          </a:solidFill>
                          <a:effectLst/>
                          <a:latin typeface="+mn-lt"/>
                        </a:rPr>
                        <a:t> </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dirty="0">
                          <a:solidFill>
                            <a:schemeClr val="tx1"/>
                          </a:solidFill>
                          <a:effectLst/>
                          <a:latin typeface="+mn-lt"/>
                        </a:rPr>
                        <a:t>We are providing </a:t>
                      </a:r>
                      <a:r>
                        <a:rPr lang="en-US" sz="1400" b="0" i="0" u="none" strike="noStrike" dirty="0">
                          <a:solidFill>
                            <a:schemeClr val="tx1"/>
                          </a:solidFill>
                          <a:effectLst/>
                          <a:latin typeface="+mn-lt"/>
                        </a:rPr>
                        <a:t>the customers a healthy living habits with proper nutrients and workouts with unique features according to the user customization.</a:t>
                      </a:r>
                    </a:p>
                    <a:p>
                      <a:pPr marL="0" marR="0">
                        <a:spcBef>
                          <a:spcPts val="100"/>
                        </a:spcBef>
                        <a:spcAft>
                          <a:spcPts val="200"/>
                        </a:spcAft>
                      </a:pPr>
                      <a:r>
                        <a:rPr lang="en-US" sz="1400" dirty="0">
                          <a:solidFill>
                            <a:schemeClr val="tx1"/>
                          </a:solidFill>
                          <a:effectLst/>
                          <a:latin typeface="+mn-lt"/>
                        </a:rPr>
                        <a:t>For Customers:</a:t>
                      </a:r>
                    </a:p>
                    <a:p>
                      <a:pPr marL="285750" marR="0" indent="-285750">
                        <a:spcBef>
                          <a:spcPts val="100"/>
                        </a:spcBef>
                        <a:spcAft>
                          <a:spcPts val="200"/>
                        </a:spcAft>
                        <a:buFont typeface="Arial" panose="020B0604020202020204" pitchFamily="34" charset="0"/>
                        <a:buChar char="•"/>
                      </a:pPr>
                      <a:r>
                        <a:rPr lang="en-US" sz="1400" dirty="0">
                          <a:solidFill>
                            <a:schemeClr val="tx1"/>
                          </a:solidFill>
                          <a:effectLst/>
                          <a:latin typeface="+mn-lt"/>
                        </a:rPr>
                        <a:t>Who wanted to take proper medications, supplements ,diet and workouts our web application </a:t>
                      </a:r>
                      <a:r>
                        <a:rPr lang="en-US" sz="1400" b="1" dirty="0">
                          <a:solidFill>
                            <a:schemeClr val="tx1"/>
                          </a:solidFill>
                          <a:effectLst/>
                          <a:latin typeface="+mn-lt"/>
                        </a:rPr>
                        <a:t>”Re-Define Me” </a:t>
                      </a:r>
                    </a:p>
                  </a:txBody>
                  <a:tcPr marL="68580" marR="68580" marT="0" marB="0" anchor="ctr">
                    <a:solidFill>
                      <a:srgbClr val="D1D6CB"/>
                    </a:solidFill>
                  </a:tcPr>
                </a:tc>
                <a:extLst>
                  <a:ext uri="{0D108BD9-81ED-4DB2-BD59-A6C34878D82A}">
                    <a16:rowId xmlns:a16="http://schemas.microsoft.com/office/drawing/2014/main" val="721421210"/>
                  </a:ext>
                </a:extLst>
              </a:tr>
              <a:tr h="213342">
                <a:tc gridSpan="2">
                  <a:txBody>
                    <a:bodyPr/>
                    <a:lstStyle/>
                    <a:p>
                      <a:pPr marL="0" marR="0" indent="457200">
                        <a:spcBef>
                          <a:spcPts val="100"/>
                        </a:spcBef>
                        <a:spcAft>
                          <a:spcPts val="200"/>
                        </a:spcAft>
                      </a:pPr>
                      <a:r>
                        <a:rPr lang="en-US" sz="1400" dirty="0">
                          <a:solidFill>
                            <a:schemeClr val="tx1"/>
                          </a:solidFill>
                          <a:effectLst/>
                          <a:latin typeface="+mn-lt"/>
                        </a:rPr>
                        <a:t> </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hMerge="1">
                  <a:txBody>
                    <a:bodyPr/>
                    <a:lstStyle/>
                    <a:p>
                      <a:endParaRPr lang="en-US"/>
                    </a:p>
                  </a:txBody>
                  <a:tcPr/>
                </a:tc>
                <a:extLst>
                  <a:ext uri="{0D108BD9-81ED-4DB2-BD59-A6C34878D82A}">
                    <a16:rowId xmlns:a16="http://schemas.microsoft.com/office/drawing/2014/main" val="288004483"/>
                  </a:ext>
                </a:extLst>
              </a:tr>
              <a:tr h="2425057">
                <a:tc>
                  <a:txBody>
                    <a:bodyPr/>
                    <a:lstStyle/>
                    <a:p>
                      <a:pPr marL="0" marR="0">
                        <a:spcBef>
                          <a:spcPts val="100"/>
                        </a:spcBef>
                        <a:spcAft>
                          <a:spcPts val="200"/>
                        </a:spcAft>
                      </a:pPr>
                      <a:r>
                        <a:rPr lang="en-US" sz="1400">
                          <a:solidFill>
                            <a:schemeClr val="tx1"/>
                          </a:solidFill>
                          <a:effectLst/>
                          <a:latin typeface="+mn-lt"/>
                        </a:rPr>
                        <a:t>Benefit Outcomes:</a:t>
                      </a:r>
                      <a:endParaRPr lang="en-US" sz="140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Customers can contact dietitian and personal </a:t>
                      </a:r>
                      <a:r>
                        <a:rPr lang="en-US" sz="1400">
                          <a:solidFill>
                            <a:schemeClr val="tx1"/>
                          </a:solidFill>
                          <a:effectLst/>
                          <a:latin typeface="+mn-lt"/>
                        </a:rPr>
                        <a:t>trainers  </a:t>
                      </a:r>
                      <a:r>
                        <a:rPr lang="en-US" sz="1400" dirty="0">
                          <a:solidFill>
                            <a:schemeClr val="tx1"/>
                          </a:solidFill>
                          <a:effectLst/>
                          <a:latin typeface="+mn-lt"/>
                        </a:rPr>
                        <a:t>ones the user subscribes to the application</a:t>
                      </a:r>
                    </a:p>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The dietitian provides the nutrients details and the supplements to the customer without going to the hospital directly.</a:t>
                      </a:r>
                    </a:p>
                    <a:p>
                      <a:pPr marL="342900" marR="0" lvl="0" indent="-342900">
                        <a:spcBef>
                          <a:spcPts val="100"/>
                        </a:spcBef>
                        <a:spcAft>
                          <a:spcPts val="200"/>
                        </a:spcAft>
                        <a:buFont typeface="Arial" panose="020B0604020202020204" pitchFamily="34" charset="0"/>
                        <a:buChar char="●"/>
                      </a:pPr>
                      <a:r>
                        <a:rPr lang="en-US" sz="1400" dirty="0">
                          <a:solidFill>
                            <a:schemeClr val="tx1"/>
                          </a:solidFill>
                          <a:effectLst/>
                          <a:latin typeface="+mn-lt"/>
                        </a:rPr>
                        <a:t>It will provide the details of the gyms nearby and highly rated personal trainers.</a:t>
                      </a:r>
                    </a:p>
                    <a:p>
                      <a:pPr marL="342900" marR="0" lvl="0" indent="-342900">
                        <a:spcBef>
                          <a:spcPts val="100"/>
                        </a:spcBef>
                        <a:spcAft>
                          <a:spcPts val="200"/>
                        </a:spcAft>
                        <a:buFont typeface="Arial" panose="020B0604020202020204" pitchFamily="34" charset="0"/>
                        <a:buChar char="●"/>
                      </a:pPr>
                      <a:endParaRPr lang="en-US" sz="1400" dirty="0">
                        <a:solidFill>
                          <a:schemeClr val="tx1"/>
                        </a:solidFill>
                        <a:effectLst/>
                        <a:latin typeface="+mn-lt"/>
                      </a:endParaRPr>
                    </a:p>
                  </a:txBody>
                  <a:tcPr marL="68580" marR="68580" marT="0" marB="0" anchor="ctr">
                    <a:solidFill>
                      <a:srgbClr val="D1D6CB"/>
                    </a:solidFill>
                  </a:tcPr>
                </a:tc>
                <a:extLst>
                  <a:ext uri="{0D108BD9-81ED-4DB2-BD59-A6C34878D82A}">
                    <a16:rowId xmlns:a16="http://schemas.microsoft.com/office/drawing/2014/main" val="3268316107"/>
                  </a:ext>
                </a:extLst>
              </a:tr>
              <a:tr h="944473">
                <a:tc>
                  <a:txBody>
                    <a:bodyPr/>
                    <a:lstStyle/>
                    <a:p>
                      <a:pPr marL="0" marR="0">
                        <a:spcBef>
                          <a:spcPts val="100"/>
                        </a:spcBef>
                        <a:spcAft>
                          <a:spcPts val="200"/>
                        </a:spcAft>
                      </a:pPr>
                      <a:r>
                        <a:rPr lang="en-US" sz="1400" dirty="0">
                          <a:solidFill>
                            <a:schemeClr val="tx1"/>
                          </a:solidFill>
                          <a:effectLst/>
                          <a:latin typeface="+mn-lt"/>
                        </a:rPr>
                        <a:t>GitHub Wiki:</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tc>
                  <a:txBody>
                    <a:bodyPr/>
                    <a:lstStyle/>
                    <a:p>
                      <a:pPr marL="0" marR="0">
                        <a:spcBef>
                          <a:spcPts val="100"/>
                        </a:spcBef>
                        <a:spcAft>
                          <a:spcPts val="200"/>
                        </a:spcAft>
                      </a:pPr>
                      <a:r>
                        <a:rPr lang="en-US" sz="1400" u="sng" dirty="0">
                          <a:solidFill>
                            <a:schemeClr val="tx1"/>
                          </a:solidFill>
                          <a:effectLst/>
                          <a:latin typeface="+mn-lt"/>
                        </a:rPr>
                        <a:t>https://github.com/DhariniMansi/CS691.wiki.git</a:t>
                      </a:r>
                      <a:endParaRPr lang="en-US" sz="1400" dirty="0">
                        <a:solidFill>
                          <a:schemeClr val="tx1"/>
                        </a:solidFill>
                        <a:effectLst/>
                        <a:latin typeface="+mn-lt"/>
                        <a:ea typeface="Calibri" panose="020F0502020204030204" pitchFamily="34" charset="0"/>
                      </a:endParaRPr>
                    </a:p>
                  </a:txBody>
                  <a:tcPr marL="68580" marR="68580" marT="0" marB="0" anchor="ctr">
                    <a:solidFill>
                      <a:srgbClr val="D1D6CB"/>
                    </a:solidFill>
                  </a:tcPr>
                </a:tc>
                <a:extLst>
                  <a:ext uri="{0D108BD9-81ED-4DB2-BD59-A6C34878D82A}">
                    <a16:rowId xmlns:a16="http://schemas.microsoft.com/office/drawing/2014/main" val="1357886942"/>
                  </a:ext>
                </a:extLst>
              </a:tr>
            </a:tbl>
          </a:graphicData>
        </a:graphic>
      </p:graphicFrame>
    </p:spTree>
    <p:extLst>
      <p:ext uri="{BB962C8B-B14F-4D97-AF65-F5344CB8AC3E}">
        <p14:creationId xmlns:p14="http://schemas.microsoft.com/office/powerpoint/2010/main" val="4136616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202162" y="2275084"/>
            <a:ext cx="3119535" cy="2007667"/>
          </a:xfrm>
          <a:ln>
            <a:solidFill>
              <a:schemeClr val="tx1"/>
            </a:solidFill>
          </a:ln>
        </p:spPr>
        <p:txBody>
          <a:bodyPr>
            <a:normAutofit/>
          </a:bodyPr>
          <a:lstStyle/>
          <a:p>
            <a:r>
              <a:rPr lang="en-US" noProof="0" dirty="0">
                <a:solidFill>
                  <a:schemeClr val="tx1"/>
                </a:solidFill>
              </a:rPr>
              <a:t>Team Working Agreement</a:t>
            </a:r>
            <a:endParaRPr lang="en-US"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1251087738"/>
              </p:ext>
            </p:extLst>
          </p:nvPr>
        </p:nvGraphicFramePr>
        <p:xfrm>
          <a:off x="4228249" y="434429"/>
          <a:ext cx="7621629" cy="6069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Text, letter&#10;&#10;Description automatically generated">
            <a:extLst>
              <a:ext uri="{FF2B5EF4-FFF2-40B4-BE49-F238E27FC236}">
                <a16:creationId xmlns:a16="http://schemas.microsoft.com/office/drawing/2014/main" id="{15241F82-17AC-F518-B7EF-AA4BF3CE0B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5102" y="24741"/>
            <a:ext cx="5379787" cy="6808518"/>
          </a:xfrm>
          <a:prstGeom prst="rect">
            <a:avLst/>
          </a:prstGeom>
        </p:spPr>
      </p:pic>
    </p:spTree>
    <p:extLst>
      <p:ext uri="{BB962C8B-B14F-4D97-AF65-F5344CB8AC3E}">
        <p14:creationId xmlns:p14="http://schemas.microsoft.com/office/powerpoint/2010/main" val="98196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31846" y="2200440"/>
            <a:ext cx="2671068" cy="2016997"/>
          </a:xfrm>
          <a:ln>
            <a:solidFill>
              <a:schemeClr val="tx1"/>
            </a:solidFill>
          </a:ln>
        </p:spPr>
        <p:txBody>
          <a:bodyPr>
            <a:normAutofit/>
          </a:bodyPr>
          <a:lstStyle/>
          <a:p>
            <a:r>
              <a:rPr lang="en-US" sz="3200" noProof="0" dirty="0">
                <a:solidFill>
                  <a:schemeClr val="tx1"/>
                </a:solidFill>
              </a:rPr>
              <a:t>PERSONAS</a:t>
            </a:r>
            <a:endParaRPr lang="en-US" sz="3200" dirty="0">
              <a:solidFill>
                <a:schemeClr val="tx1"/>
              </a:solidFill>
            </a:endParaRPr>
          </a:p>
        </p:txBody>
      </p:sp>
      <p:graphicFrame>
        <p:nvGraphicFramePr>
          <p:cNvPr id="37" name="Text Placeholder 17">
            <a:extLst>
              <a:ext uri="{FF2B5EF4-FFF2-40B4-BE49-F238E27FC236}">
                <a16:creationId xmlns:a16="http://schemas.microsoft.com/office/drawing/2014/main" id="{78F4801B-1ABE-6670-E592-39463181D44F}"/>
              </a:ext>
            </a:extLst>
          </p:cNvPr>
          <p:cNvGraphicFramePr/>
          <p:nvPr>
            <p:extLst>
              <p:ext uri="{D42A27DB-BD31-4B8C-83A1-F6EECF244321}">
                <p14:modId xmlns:p14="http://schemas.microsoft.com/office/powerpoint/2010/main" val="1066601776"/>
              </p:ext>
            </p:extLst>
          </p:nvPr>
        </p:nvGraphicFramePr>
        <p:xfrm>
          <a:off x="4021495" y="265923"/>
          <a:ext cx="7893698" cy="6326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descr="Logo&#10;&#10;Description automatically generated">
            <a:extLst>
              <a:ext uri="{FF2B5EF4-FFF2-40B4-BE49-F238E27FC236}">
                <a16:creationId xmlns:a16="http://schemas.microsoft.com/office/drawing/2014/main" id="{37B363C2-D07C-6970-9710-FB044CE32F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3955" y="2584581"/>
            <a:ext cx="1320167" cy="1216154"/>
          </a:xfrm>
          <a:prstGeom prst="rect">
            <a:avLst/>
          </a:prstGeom>
        </p:spPr>
      </p:pic>
    </p:spTree>
    <p:extLst>
      <p:ext uri="{BB962C8B-B14F-4D97-AF65-F5344CB8AC3E}">
        <p14:creationId xmlns:p14="http://schemas.microsoft.com/office/powerpoint/2010/main" val="189588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1" name="Rectangle 4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Content Placeholder 8" descr="Graphical user interface, text, application, email&#10;&#10;Description automatically generated">
            <a:extLst>
              <a:ext uri="{FF2B5EF4-FFF2-40B4-BE49-F238E27FC236}">
                <a16:creationId xmlns:a16="http://schemas.microsoft.com/office/drawing/2014/main" id="{A498C51B-7136-6064-7977-EA049DD0A4FA}"/>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b="20"/>
          <a:stretch/>
        </p:blipFill>
        <p:spPr>
          <a:xfrm>
            <a:off x="20" y="10"/>
            <a:ext cx="12191980" cy="6857990"/>
          </a:xfrm>
          <a:prstGeom prst="rect">
            <a:avLst/>
          </a:prstGeom>
        </p:spPr>
      </p:pic>
    </p:spTree>
    <p:extLst>
      <p:ext uri="{BB962C8B-B14F-4D97-AF65-F5344CB8AC3E}">
        <p14:creationId xmlns:p14="http://schemas.microsoft.com/office/powerpoint/2010/main" val="324287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0" name="Picture 5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62" name="Rectangle 61">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63">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6" name="Group 65">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7" name="Picture 66">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8" name="Picture 67">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5" name="Content Placeholder 4" descr="Graphical user interface, text, application&#10;&#10;Description automatically generated">
            <a:extLst>
              <a:ext uri="{FF2B5EF4-FFF2-40B4-BE49-F238E27FC236}">
                <a16:creationId xmlns:a16="http://schemas.microsoft.com/office/drawing/2014/main" id="{646BD4DE-282F-E77D-C2CB-94924509FDE3}"/>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r="444"/>
          <a:stretch/>
        </p:blipFill>
        <p:spPr>
          <a:xfrm>
            <a:off x="0" y="-5258"/>
            <a:ext cx="12188952" cy="6856256"/>
          </a:xfrm>
          <a:prstGeom prst="rect">
            <a:avLst/>
          </a:prstGeom>
        </p:spPr>
      </p:pic>
    </p:spTree>
    <p:extLst>
      <p:ext uri="{BB962C8B-B14F-4D97-AF65-F5344CB8AC3E}">
        <p14:creationId xmlns:p14="http://schemas.microsoft.com/office/powerpoint/2010/main" val="3494872820"/>
      </p:ext>
    </p:extLst>
  </p:cSld>
  <p:clrMapOvr>
    <a:masterClrMapping/>
  </p:clrMapOvr>
</p:sld>
</file>

<file path=ppt/theme/theme1.xml><?xml version="1.0" encoding="utf-8"?>
<a:theme xmlns:a="http://schemas.openxmlformats.org/drawingml/2006/main" name="DappledVTI">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7723</TotalTime>
  <Words>1010</Words>
  <Application>Microsoft Office PowerPoint</Application>
  <PresentationFormat>Widescreen</PresentationFormat>
  <Paragraphs>157</Paragraphs>
  <Slides>47</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7" baseType="lpstr">
      <vt:lpstr>Amasis MT Pro</vt:lpstr>
      <vt:lpstr>Arial</vt:lpstr>
      <vt:lpstr>Avenir Next LT Pro</vt:lpstr>
      <vt:lpstr>Avenir Next LT Pro Light</vt:lpstr>
      <vt:lpstr>AvenirNext LT Pro Medium</vt:lpstr>
      <vt:lpstr>Calibri</vt:lpstr>
      <vt:lpstr>Sabon Next LT</vt:lpstr>
      <vt:lpstr>Wingdings</vt:lpstr>
      <vt:lpstr>DappledVTI</vt:lpstr>
      <vt:lpstr>Worksheet</vt:lpstr>
      <vt:lpstr>Promoting Heathy Eating and Balanced Diet </vt:lpstr>
      <vt:lpstr>AGENDA</vt:lpstr>
      <vt:lpstr>PowerPoint Presentation</vt:lpstr>
      <vt:lpstr>Improvements made from Professor Feedback</vt:lpstr>
      <vt:lpstr>Project description</vt:lpstr>
      <vt:lpstr>Team Working Agreement</vt:lpstr>
      <vt:lpstr>PERSONAS</vt:lpstr>
      <vt:lpstr>PowerPoint Presentation</vt:lpstr>
      <vt:lpstr>PowerPoint Presentation</vt:lpstr>
      <vt:lpstr>PowerPoint Presentation</vt:lpstr>
      <vt:lpstr>PowerPoint Presentation</vt:lpstr>
      <vt:lpstr>MVP</vt:lpstr>
      <vt:lpstr>PowerPoint Presentation</vt:lpstr>
      <vt:lpstr>Technologies</vt:lpstr>
      <vt:lpstr>Diagrams</vt:lpstr>
      <vt:lpstr>Architectural Diagram</vt:lpstr>
      <vt:lpstr>ER Diagram</vt:lpstr>
      <vt:lpstr>User sequence diagrams</vt:lpstr>
      <vt:lpstr>Data Flow Diagram </vt:lpstr>
      <vt:lpstr>Algorithm</vt:lpstr>
      <vt:lpstr>Sprint 6 recap</vt:lpstr>
      <vt:lpstr>Sprint 6 Vs Sprint 7</vt:lpstr>
      <vt:lpstr>Product Backlog</vt:lpstr>
      <vt:lpstr>Sprint 7 Backlog</vt:lpstr>
      <vt:lpstr>User Stories and Acceptance Criteria</vt:lpstr>
      <vt:lpstr>Test Cases</vt:lpstr>
      <vt:lpstr>Test Cases</vt:lpstr>
      <vt:lpstr>Stories \ Task Completed and Not Completed</vt:lpstr>
      <vt:lpstr>Metrics</vt:lpstr>
      <vt:lpstr>PowerPoint Presentation</vt:lpstr>
      <vt:lpstr>PowerPoint Presentation</vt:lpstr>
      <vt:lpstr>PowerPoint Presentation</vt:lpstr>
      <vt:lpstr>PowerPoint Presentation</vt:lpstr>
      <vt:lpstr>Retrospective</vt:lpstr>
      <vt:lpstr>What went well?</vt:lpstr>
      <vt:lpstr>PowerPoint Presentation</vt:lpstr>
      <vt:lpstr>Project Demo</vt:lpstr>
      <vt:lpstr>Application Screenshots</vt:lpstr>
      <vt:lpstr>Slides App Screenshot</vt:lpstr>
      <vt:lpstr>Slides App Screenshot</vt:lpstr>
      <vt:lpstr>Slides App Screenshot</vt:lpstr>
      <vt:lpstr>Slides App Screenshot</vt:lpstr>
      <vt:lpstr>Slides App Screenshot</vt:lpstr>
      <vt:lpstr>Slides App Screenshot</vt:lpstr>
      <vt:lpstr>Slides App Screenshot</vt:lpstr>
      <vt:lpstr>PowerPoint Presentation</vt:lpstr>
      <vt:lpstr>Happy Eating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EasyWay</dc:title>
  <dc:creator>Sawant, Ms. Vidisha Vijay</dc:creator>
  <cp:lastModifiedBy>sathwik mudenti</cp:lastModifiedBy>
  <cp:revision>2</cp:revision>
  <dcterms:created xsi:type="dcterms:W3CDTF">2023-02-04T15:58:28Z</dcterms:created>
  <dcterms:modified xsi:type="dcterms:W3CDTF">2023-04-04T21:41:13Z</dcterms:modified>
</cp:coreProperties>
</file>